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7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26793BB-8343-F50C-7539-FF86F6DEE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BCD02A7-7A5F-98A7-2A32-DE0263538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D7EAC37-3A5C-3677-E6EA-C8338A8E0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2E4919E-7F1E-38D3-DA7D-20859099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A805FAF-92DB-DC5D-A605-3479FBE5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211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090D49-5117-83A2-F795-A15327B7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747D374-468B-4C1C-6855-5924A4CA9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88CB95-5F11-6B5D-E5B5-981F61470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BE15709-5D07-1649-831A-6F613286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14BCCC1-6969-8437-B82C-6CE0F905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239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93ABDBF-8CBC-8182-6196-E9B4E94CEB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464A9F7-0228-5E9B-BA1C-148B25DB3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88FC627-4148-F9A3-D2FE-2C8E3141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83B10BB-E1A7-D15E-F8F1-F63B2E8C3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AB25ADF-E033-2F43-CC2A-93A21DCBF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615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645FD6-D46C-AC24-2A71-83022AD18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6782E3-E6A9-7CEC-1B47-B02310DD2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C0B58E8-8898-2D6D-2D07-9B69479E1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4DC5F44-BEEB-B53B-D682-C2E64CDF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E9C81D9-C27C-4495-961F-95434E171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674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5DF694-9FB4-C715-8551-742D57F0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59A49E1-08D3-2E31-8371-440841CA2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E9B94CE-BE02-86BF-CDFB-40DA2F587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7CF85E3-87B1-6E34-4171-C207BF61E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A80082-E25A-DD7E-F3CC-70D2D3F4A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955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D30DDC-275E-15B0-30C9-4E6886C2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DB0C96A-6063-F290-1D8C-7A52A1FB9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A8B42A6-8044-F97D-1E3B-C9116E9F4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9C8B6D6-0844-DA27-7CDB-62F38CA82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870CC73-CE81-9251-4139-6772EC59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3A6FDF9-5C1C-DF32-F395-60BA04DF7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9726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D4210B-A7A2-A4EB-923A-0C6C0E0F9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CD647-E882-7ADF-AB6C-34F2CE20C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0ECE65C-C6D4-81C6-0FA1-653BE95442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516FDF79-79CF-93D3-52B4-324F5BEE5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140F629-428D-4006-1FFE-B7E84C40DB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57E10EC-FA01-AC71-6006-A9AFAEBC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426E1E2-2183-A851-468B-ABA083AB3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8DF28EA6-D57D-B7AA-9C91-FE893A92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091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513C2-2AEE-8B82-C7A3-9B79D749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E64091A-2476-BC1E-0689-8F0A02661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008120F-9B60-CB7C-1429-6A5749477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FCEE85-F666-2497-A1BB-D6E75453E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024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4216E70-EC0C-CF6F-6276-A8348ACF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20567B3-4CE2-CB24-8186-A33C7D2D0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B9A6D92-1C90-12B8-DFDC-AC9394E1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608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D26DCD-0B7C-3FDA-AC66-E09274107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52002DB-7449-E3B7-63EE-E42A9E039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F09938C-4A6B-8925-A25A-BE364D6F5B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FC9F230-558D-C744-9B5E-DB12736BF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DE00E3B-9C19-0E18-DA78-ED037DF2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E4CE865-92E2-AFAC-21ED-ED959B49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309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ECFAE8-FCAF-93AE-B433-A7E0C3F17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3278AEC-3FF0-E693-9688-CCEB372FE9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FC31701-6AFF-0A7E-3E23-CCEA02DE7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4C512A3-1F1D-9E19-50FF-5B8C2965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8932A7-B5BD-98D0-8DCF-F9510BFB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AF3B7F3-CE33-ADD8-BA7C-6DDD5B4F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573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E7D3F1C-4677-146E-013D-0F03733AA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450DAAC-5CBF-C835-2118-9E8365BD1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79717D3-DF8E-A3D7-DF6B-5D4DF1C262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9A0B2-5C75-45E2-9375-7B5A44340CCE}" type="datetimeFigureOut">
              <a:rPr lang="nb-NO" smtClean="0"/>
              <a:t>22.08.2025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9F334B4-3E2A-1C50-6EE3-40E07EF5FE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F4939C-B182-DF2D-47C0-925153FDA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A551C-7AB0-49D1-BB4B-DCC64D17C90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928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6B3738-08EF-BD9F-5247-458723D4F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Bahnschrift SemiBold SemiConden" panose="020B0502040204020203" pitchFamily="34" charset="0"/>
              </a:rPr>
              <a:t>Kinesisk oppdrag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9B00276-0D55-2CBF-F1DF-45FDED549A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5012370" y="4134962"/>
            <a:ext cx="2167260" cy="58991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nb-NO" sz="4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中國使團</a:t>
            </a:r>
            <a:r>
              <a:rPr kumimoji="0" lang="zh-TW" altLang="nb-NO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25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3D14E137-2210-4BC6-DE1A-CA629FDC3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3286125"/>
            <a:ext cx="3553321" cy="103837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0F5E2-3C0D-6BF5-1816-1961EFE0B3C6}"/>
              </a:ext>
            </a:extLst>
          </p:cNvPr>
          <p:cNvSpPr txBox="1"/>
          <p:nvPr/>
        </p:nvSpPr>
        <p:spPr>
          <a:xfrm>
            <a:off x="418588" y="700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Bestefaren til Lasse har 20 sauer.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7EC4B38-C222-567B-03BA-2F3F9B4F01CE}"/>
              </a:ext>
            </a:extLst>
          </p:cNvPr>
          <p:cNvSpPr txBox="1"/>
          <p:nvPr/>
        </p:nvSpPr>
        <p:spPr>
          <a:xfrm>
            <a:off x="418588" y="20669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I løpet av våren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sauene lam.</a:t>
            </a: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EB70356-4FC5-AF35-938F-E8D06FC1BA34}"/>
              </a:ext>
            </a:extLst>
          </p:cNvPr>
          <p:cNvSpPr txBox="1"/>
          <p:nvPr/>
        </p:nvSpPr>
        <p:spPr>
          <a:xfrm>
            <a:off x="418588" y="340116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6 sauer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1 lam kvar.</a:t>
            </a:r>
            <a:br>
              <a:rPr lang="nb-NO" dirty="0"/>
            </a:b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12 sauer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2 lam kvar.</a:t>
            </a:r>
            <a:br>
              <a:rPr lang="nb-NO" dirty="0"/>
            </a:b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2 sauer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3 lam kvar.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0854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0F5E2-3C0D-6BF5-1816-1961EFE0B3C6}"/>
              </a:ext>
            </a:extLst>
          </p:cNvPr>
          <p:cNvSpPr txBox="1"/>
          <p:nvPr/>
        </p:nvSpPr>
        <p:spPr>
          <a:xfrm>
            <a:off x="418588" y="700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Bestefaren til Lasse har 20 sauer.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7EC4B38-C222-567B-03BA-2F3F9B4F01CE}"/>
              </a:ext>
            </a:extLst>
          </p:cNvPr>
          <p:cNvSpPr txBox="1"/>
          <p:nvPr/>
        </p:nvSpPr>
        <p:spPr>
          <a:xfrm>
            <a:off x="418588" y="20669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I løpet av våren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sauene lam.</a:t>
            </a: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EB70356-4FC5-AF35-938F-E8D06FC1BA34}"/>
              </a:ext>
            </a:extLst>
          </p:cNvPr>
          <p:cNvSpPr txBox="1"/>
          <p:nvPr/>
        </p:nvSpPr>
        <p:spPr>
          <a:xfrm>
            <a:off x="418588" y="340116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6 sauer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1 lam kvar.</a:t>
            </a:r>
            <a:br>
              <a:rPr lang="nb-NO" dirty="0"/>
            </a:b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12 sauer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2 lam kvar.</a:t>
            </a:r>
            <a:br>
              <a:rPr lang="nb-NO" dirty="0"/>
            </a:b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2 sauer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3 lam kvar.</a:t>
            </a:r>
            <a:endParaRPr lang="nb-NO"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7BD7F621-2B63-D5DC-7EE1-366F0D62256C}"/>
              </a:ext>
            </a:extLst>
          </p:cNvPr>
          <p:cNvSpPr txBox="1"/>
          <p:nvPr/>
        </p:nvSpPr>
        <p:spPr>
          <a:xfrm>
            <a:off x="6074263" y="3609235"/>
            <a:ext cx="5438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0" dirty="0">
                <a:solidFill>
                  <a:srgbClr val="1F1F1F"/>
                </a:solidFill>
                <a:effectLst/>
                <a:latin typeface="Nunito Sans" pitchFamily="2" charset="0"/>
              </a:rPr>
              <a:t>Kor mange lam </a:t>
            </a:r>
            <a:r>
              <a:rPr lang="nb-NO" b="1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1" i="0" dirty="0">
                <a:solidFill>
                  <a:srgbClr val="1F1F1F"/>
                </a:solidFill>
                <a:effectLst/>
                <a:latin typeface="Nunito Sans" pitchFamily="2" charset="0"/>
              </a:rPr>
              <a:t> sauene til </a:t>
            </a:r>
            <a:r>
              <a:rPr lang="nb-NO" b="1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saman</a:t>
            </a:r>
            <a:r>
              <a:rPr lang="nb-NO" b="1" i="0" dirty="0">
                <a:solidFill>
                  <a:srgbClr val="1F1F1F"/>
                </a:solidFill>
                <a:effectLst/>
                <a:latin typeface="Nunito Sans" pitchFamily="2" charset="0"/>
              </a:rPr>
              <a:t>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6146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C04371C2-91BB-E8D6-1DCE-6CC5FAB3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21" y="1075131"/>
            <a:ext cx="4801217" cy="3165471"/>
          </a:xfrm>
          <a:prstGeom prst="rect">
            <a:avLst/>
          </a:prstGeom>
        </p:spPr>
      </p:pic>
      <p:pic>
        <p:nvPicPr>
          <p:cNvPr id="8" name="Bilde 7" descr="Et bilde som inneholder tekst&#10;&#10;Automatisk generert beskrivelse">
            <a:extLst>
              <a:ext uri="{FF2B5EF4-FFF2-40B4-BE49-F238E27FC236}">
                <a16:creationId xmlns:a16="http://schemas.microsoft.com/office/drawing/2014/main" id="{5C26C4C0-F687-F9E1-2B1D-E701048FF4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149" y="396777"/>
            <a:ext cx="2578538" cy="1852647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004BB655-9054-866B-CE91-B771980F5B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739" y="2657867"/>
            <a:ext cx="3017150" cy="771133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853A503-6476-CDB0-4FF7-AF90B8A635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4" y="3839879"/>
            <a:ext cx="5677508" cy="262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05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C04371C2-91BB-E8D6-1DCE-6CC5FAB3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21" y="1075131"/>
            <a:ext cx="4801217" cy="3165471"/>
          </a:xfrm>
          <a:prstGeom prst="rect">
            <a:avLst/>
          </a:prstGeom>
        </p:spPr>
      </p:pic>
      <p:pic>
        <p:nvPicPr>
          <p:cNvPr id="8" name="Bilde 7" descr="Et bilde som inneholder tekst&#10;&#10;Automatisk generert beskrivelse">
            <a:extLst>
              <a:ext uri="{FF2B5EF4-FFF2-40B4-BE49-F238E27FC236}">
                <a16:creationId xmlns:a16="http://schemas.microsoft.com/office/drawing/2014/main" id="{5C26C4C0-F687-F9E1-2B1D-E701048FF4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15"/>
          <a:stretch/>
        </p:blipFill>
        <p:spPr>
          <a:xfrm>
            <a:off x="2015149" y="1571625"/>
            <a:ext cx="2578538" cy="677799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004BB655-9054-866B-CE91-B771980F5B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739" y="2657867"/>
            <a:ext cx="3017150" cy="771133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853A503-6476-CDB0-4FF7-AF90B8A635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4" y="3839879"/>
            <a:ext cx="5677508" cy="2621344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E7BDAD0-5A26-90E6-1A9F-0734E98C105F}"/>
              </a:ext>
            </a:extLst>
          </p:cNvPr>
          <p:cNvSpPr txBox="1"/>
          <p:nvPr/>
        </p:nvSpPr>
        <p:spPr>
          <a:xfrm>
            <a:off x="654562" y="92529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anose="020B0604020202020204" pitchFamily="2" charset="0"/>
              </a:rPr>
              <a:t>Maria skal bake til jul, og ho treng å kjøpe 4 kg meierismør.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06551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C04371C2-91BB-E8D6-1DCE-6CC5FAB3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21" y="1075131"/>
            <a:ext cx="4801217" cy="3165471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id="{004BB655-9054-866B-CE91-B771980F5B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1739" y="2657867"/>
            <a:ext cx="3017150" cy="771133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853A503-6476-CDB0-4FF7-AF90B8A635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4" y="3839879"/>
            <a:ext cx="5677508" cy="2621344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E7BDAD0-5A26-90E6-1A9F-0734E98C105F}"/>
              </a:ext>
            </a:extLst>
          </p:cNvPr>
          <p:cNvSpPr txBox="1"/>
          <p:nvPr/>
        </p:nvSpPr>
        <p:spPr>
          <a:xfrm>
            <a:off x="654562" y="92529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anose="020B0604020202020204" pitchFamily="2" charset="0"/>
              </a:rPr>
              <a:t>Maria skal bake til jul, og ho treng å kjøpe 4 kg meierismør.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363ADCB-3D74-E44D-8597-ED6BEDC87140}"/>
              </a:ext>
            </a:extLst>
          </p:cNvPr>
          <p:cNvSpPr txBox="1"/>
          <p:nvPr/>
        </p:nvSpPr>
        <p:spPr>
          <a:xfrm>
            <a:off x="654562" y="17454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Ein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pakke meierismør veg 1/2 kg. 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7769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>
            <a:extLst>
              <a:ext uri="{FF2B5EF4-FFF2-40B4-BE49-F238E27FC236}">
                <a16:creationId xmlns:a16="http://schemas.microsoft.com/office/drawing/2014/main" id="{C04371C2-91BB-E8D6-1DCE-6CC5FAB3B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221" y="1075131"/>
            <a:ext cx="4801217" cy="3165471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853A503-6476-CDB0-4FF7-AF90B8A635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64" y="3839879"/>
            <a:ext cx="5677508" cy="2621344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5E7BDAD0-5A26-90E6-1A9F-0734E98C105F}"/>
              </a:ext>
            </a:extLst>
          </p:cNvPr>
          <p:cNvSpPr txBox="1"/>
          <p:nvPr/>
        </p:nvSpPr>
        <p:spPr>
          <a:xfrm>
            <a:off x="654562" y="92529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anose="020B0604020202020204" pitchFamily="2" charset="0"/>
              </a:rPr>
              <a:t>Maria skal bake til jul, og ho treng å kjøpe 4 kg meierismør.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363ADCB-3D74-E44D-8597-ED6BEDC87140}"/>
              </a:ext>
            </a:extLst>
          </p:cNvPr>
          <p:cNvSpPr txBox="1"/>
          <p:nvPr/>
        </p:nvSpPr>
        <p:spPr>
          <a:xfrm>
            <a:off x="654562" y="17454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Ein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pakke meierismør veg 1/2 kg. </a:t>
            </a:r>
            <a:endParaRPr lang="nb-NO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9DBBBE99-2975-95BC-E1BD-0E1A2560039E}"/>
              </a:ext>
            </a:extLst>
          </p:cNvPr>
          <p:cNvSpPr txBox="1"/>
          <p:nvPr/>
        </p:nvSpPr>
        <p:spPr>
          <a:xfrm>
            <a:off x="618508" y="265786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1" i="0" dirty="0">
                <a:solidFill>
                  <a:srgbClr val="1F1F1F"/>
                </a:solidFill>
                <a:effectLst/>
                <a:latin typeface="Nunito Sans" pitchFamily="2" charset="0"/>
              </a:rPr>
              <a:t>Kor mange </a:t>
            </a:r>
            <a:r>
              <a:rPr lang="nb-NO" b="1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pakkar</a:t>
            </a:r>
            <a:r>
              <a:rPr lang="nb-NO" b="1" i="0" dirty="0">
                <a:solidFill>
                  <a:srgbClr val="1F1F1F"/>
                </a:solidFill>
                <a:effectLst/>
                <a:latin typeface="Nunito Sans" pitchFamily="2" charset="0"/>
              </a:rPr>
              <a:t> meierismør må Maria kjøpe?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062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96B3738-08EF-BD9F-5247-458723D4F2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>
                <a:latin typeface="Bahnschrift SemiBold SemiConden" panose="020B0502040204020203" pitchFamily="34" charset="0"/>
              </a:rPr>
              <a:t>Kinesisk oppdrag 2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9B00276-0D55-2CBF-F1DF-45FDED549A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24819" y="4134962"/>
            <a:ext cx="2542363" cy="58991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nb-NO" sz="4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中國使團 </a:t>
            </a:r>
            <a:r>
              <a:rPr kumimoji="0" lang="nb-NO" altLang="zh-TW" sz="40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43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4B1BC324-24C3-33E8-251F-05E681D5F0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88" y="390458"/>
            <a:ext cx="3677163" cy="952633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FC5F8311-C33C-BEE4-E886-561381B220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88" y="1428750"/>
            <a:ext cx="3429479" cy="971686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1CB54B6-04DC-D74C-F72F-24550F958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588" y="2553642"/>
            <a:ext cx="4248150" cy="39139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6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3D14E137-2210-4BC6-DE1A-CA629FDC3B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3286125"/>
            <a:ext cx="3553321" cy="103837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775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FC5F8311-C33C-BEE4-E886-561381B22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88" y="1428750"/>
            <a:ext cx="3429479" cy="971686"/>
          </a:xfrm>
          <a:prstGeom prst="rect">
            <a:avLst/>
          </a:prstGeom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1CB54B6-04DC-D74C-F72F-24550F958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588" y="2553642"/>
            <a:ext cx="4248150" cy="39139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6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3D14E137-2210-4BC6-DE1A-CA629FDC3B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3286125"/>
            <a:ext cx="3553321" cy="103837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0F5E2-3C0D-6BF5-1816-1961EFE0B3C6}"/>
              </a:ext>
            </a:extLst>
          </p:cNvPr>
          <p:cNvSpPr txBox="1"/>
          <p:nvPr/>
        </p:nvSpPr>
        <p:spPr>
          <a:xfrm>
            <a:off x="418588" y="700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Bestefaren til Lasse har 20 sauer.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470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au og lam">
            <a:extLst>
              <a:ext uri="{FF2B5EF4-FFF2-40B4-BE49-F238E27FC236}">
                <a16:creationId xmlns:a16="http://schemas.microsoft.com/office/drawing/2014/main" id="{C9A8F6A9-0ED4-062A-4834-A3F0388BF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0425" y="252413"/>
            <a:ext cx="3810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61CB54B6-04DC-D74C-F72F-24550F958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588" y="2553642"/>
            <a:ext cx="4248150" cy="39139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6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12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 </a:t>
            </a: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b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</a:b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2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隻羊每隻得到</a:t>
            </a:r>
            <a:r>
              <a:rPr kumimoji="0" lang="nb-NO" altLang="zh-TW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3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隻小羊羔。</a:t>
            </a:r>
            <a:r>
              <a:rPr kumimoji="0" lang="zh-TW" altLang="nb-NO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TW" altLang="nb-NO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3D14E137-2210-4BC6-DE1A-CA629FDC3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5" y="3286125"/>
            <a:ext cx="3553321" cy="1038370"/>
          </a:xfrm>
          <a:prstGeom prst="rect">
            <a:avLst/>
          </a:prstGeom>
        </p:spPr>
      </p:pic>
      <p:pic>
        <p:nvPicPr>
          <p:cNvPr id="12" name="Bilde 11">
            <a:extLst>
              <a:ext uri="{FF2B5EF4-FFF2-40B4-BE49-F238E27FC236}">
                <a16:creationId xmlns:a16="http://schemas.microsoft.com/office/drawing/2014/main" id="{C22C58EE-DE42-8602-D897-8E1E448A93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703" y="4283608"/>
            <a:ext cx="5729897" cy="2574392"/>
          </a:xfrm>
          <a:prstGeom prst="rect">
            <a:avLst/>
          </a:prstGeom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91D0F5E2-3C0D-6BF5-1816-1961EFE0B3C6}"/>
              </a:ext>
            </a:extLst>
          </p:cNvPr>
          <p:cNvSpPr txBox="1"/>
          <p:nvPr/>
        </p:nvSpPr>
        <p:spPr>
          <a:xfrm>
            <a:off x="418588" y="70009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Bestefaren til Lasse har 20 sauer.</a:t>
            </a:r>
            <a:endParaRPr lang="nb-NO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27EC4B38-C222-567B-03BA-2F3F9B4F01CE}"/>
              </a:ext>
            </a:extLst>
          </p:cNvPr>
          <p:cNvSpPr txBox="1"/>
          <p:nvPr/>
        </p:nvSpPr>
        <p:spPr>
          <a:xfrm>
            <a:off x="418588" y="135469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I løpet av våren </a:t>
            </a:r>
            <a:r>
              <a:rPr lang="nb-NO" b="0" i="0" dirty="0" err="1">
                <a:solidFill>
                  <a:srgbClr val="1F1F1F"/>
                </a:solidFill>
                <a:effectLst/>
                <a:latin typeface="Nunito Sans" pitchFamily="2" charset="0"/>
              </a:rPr>
              <a:t>fekk</a:t>
            </a:r>
            <a:r>
              <a:rPr lang="nb-NO" b="0" i="0" dirty="0">
                <a:solidFill>
                  <a:srgbClr val="1F1F1F"/>
                </a:solidFill>
                <a:effectLst/>
                <a:latin typeface="Nunito Sans" pitchFamily="2" charset="0"/>
              </a:rPr>
              <a:t> sauene lam.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7626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47A4C2CD64924E9B017F4085934C9B" ma:contentTypeVersion="4" ma:contentTypeDescription="Create a new document." ma:contentTypeScope="" ma:versionID="7b57262d37d137d24e0654cd38213bd3">
  <xsd:schema xmlns:xsd="http://www.w3.org/2001/XMLSchema" xmlns:xs="http://www.w3.org/2001/XMLSchema" xmlns:p="http://schemas.microsoft.com/office/2006/metadata/properties" xmlns:ns2="7deb83a4-b736-4b36-be9b-0b3ad719b799" targetNamespace="http://schemas.microsoft.com/office/2006/metadata/properties" ma:root="true" ma:fieldsID="6a842a3f7349e658974059f6df9a29ea" ns2:_="">
    <xsd:import namespace="7deb83a4-b736-4b36-be9b-0b3ad719b7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b83a4-b736-4b36-be9b-0b3ad719b7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40759D-52DD-4285-B6DC-C16286A1642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EB7F40E-A8AA-4821-A522-9F218F6CCA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0AA7AB-66EC-4634-8017-7D2BB6FDF2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eb83a4-b736-4b36-be9b-0b3ad719b7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1699</TotalTime>
  <Words>313</Words>
  <Application>Microsoft Macintosh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8" baseType="lpstr">
      <vt:lpstr>Arial</vt:lpstr>
      <vt:lpstr>Bahnschrift SemiBold SemiConden</vt:lpstr>
      <vt:lpstr>Calibri</vt:lpstr>
      <vt:lpstr>Calibri Light</vt:lpstr>
      <vt:lpstr>inherit</vt:lpstr>
      <vt:lpstr>Nunito Sans</vt:lpstr>
      <vt:lpstr>Office-tema</vt:lpstr>
      <vt:lpstr>Kinesisk oppdrag</vt:lpstr>
      <vt:lpstr>PowerPoint-presentasjon</vt:lpstr>
      <vt:lpstr>PowerPoint-presentasjon</vt:lpstr>
      <vt:lpstr>PowerPoint-presentasjon</vt:lpstr>
      <vt:lpstr>PowerPoint-presentasjon</vt:lpstr>
      <vt:lpstr>Kinesisk oppdrag 2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Kinesisk oppdrag</dc:title>
  <dc:creator>Klarelle Fadum Thorsen</dc:creator>
  <cp:lastModifiedBy>Marit Skarbø Solem</cp:lastModifiedBy>
  <cp:revision>3</cp:revision>
  <dcterms:created xsi:type="dcterms:W3CDTF">2023-02-01T12:45:57Z</dcterms:created>
  <dcterms:modified xsi:type="dcterms:W3CDTF">2025-08-22T11:55:01Z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0x010100E047A4C2CD64924E9B017F4085934C9B</vt:lpwstr>
  </property>
</Properties>
</file>