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9" r:id="rId6"/>
    <p:sldId id="260" r:id="rId7"/>
    <p:sldId id="261" r:id="rId8"/>
    <p:sldId id="262" r:id="rId9"/>
    <p:sldId id="263" r:id="rId10"/>
    <p:sldId id="264" r:id="rId11"/>
    <p:sldId id="268" r:id="rId12"/>
    <p:sldId id="265" r:id="rId13"/>
    <p:sldId id="266" r:id="rId14"/>
    <p:sldId id="267" r:id="rId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7" d="100"/>
          <a:sy n="27" d="100"/>
        </p:scale>
        <p:origin x="38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740F6-0764-4D2D-85DF-400375E022EF}"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BBC057F9-4173-45CB-BF4D-2AF38357E5AB}">
      <dgm:prSet/>
      <dgm:spPr/>
      <dgm:t>
        <a:bodyPr/>
        <a:lstStyle/>
        <a:p>
          <a:r>
            <a:rPr lang="nb-NO"/>
            <a:t>«Det er vanlig å ha en teskje av disse» (peker på kardemomme og bakepulver)</a:t>
          </a:r>
          <a:endParaRPr lang="en-US"/>
        </a:p>
      </dgm:t>
    </dgm:pt>
    <dgm:pt modelId="{7372218E-EE4D-4971-95B2-6D0F25F78C12}" type="parTrans" cxnId="{801B723A-E473-4F15-B993-2F9DFCB21BCF}">
      <dgm:prSet/>
      <dgm:spPr/>
      <dgm:t>
        <a:bodyPr/>
        <a:lstStyle/>
        <a:p>
          <a:endParaRPr lang="en-US"/>
        </a:p>
      </dgm:t>
    </dgm:pt>
    <dgm:pt modelId="{4DF220ED-2B85-480C-B727-EFD09BA0CB44}" type="sibTrans" cxnId="{801B723A-E473-4F15-B993-2F9DFCB21BCF}">
      <dgm:prSet/>
      <dgm:spPr/>
      <dgm:t>
        <a:bodyPr/>
        <a:lstStyle/>
        <a:p>
          <a:endParaRPr lang="en-US"/>
        </a:p>
      </dgm:t>
    </dgm:pt>
    <dgm:pt modelId="{F9A08986-C775-4248-8891-A111F8513C87}">
      <dgm:prSet/>
      <dgm:spPr/>
      <dgm:t>
        <a:bodyPr/>
        <a:lstStyle/>
        <a:p>
          <a:r>
            <a:rPr lang="nb-NO" dirty="0"/>
            <a:t>«Egg må være denne, for de andre symbolene må være noe annet. Desiliter og sånn.»</a:t>
          </a:r>
          <a:endParaRPr lang="en-US" dirty="0"/>
        </a:p>
      </dgm:t>
    </dgm:pt>
    <dgm:pt modelId="{A9DDC5FF-FC2C-4146-8E96-5AD3392ABB4E}" type="parTrans" cxnId="{D1F48063-16D7-46A7-9939-7F32436C30B3}">
      <dgm:prSet/>
      <dgm:spPr/>
      <dgm:t>
        <a:bodyPr/>
        <a:lstStyle/>
        <a:p>
          <a:endParaRPr lang="en-US"/>
        </a:p>
      </dgm:t>
    </dgm:pt>
    <dgm:pt modelId="{DE757668-749C-462B-95AD-ABDA0B87A359}" type="sibTrans" cxnId="{D1F48063-16D7-46A7-9939-7F32436C30B3}">
      <dgm:prSet/>
      <dgm:spPr/>
      <dgm:t>
        <a:bodyPr/>
        <a:lstStyle/>
        <a:p>
          <a:endParaRPr lang="en-US"/>
        </a:p>
      </dgm:t>
    </dgm:pt>
    <dgm:pt modelId="{31AEF341-7363-42F8-86DD-20B98BBD69F6}">
      <dgm:prSet/>
      <dgm:spPr/>
      <dgm:t>
        <a:bodyPr/>
        <a:lstStyle/>
        <a:p>
          <a:r>
            <a:rPr lang="nb-NO" dirty="0"/>
            <a:t>«Dette må være sukker, for vi begynner alltid med de tørre ingrediensene»</a:t>
          </a:r>
          <a:endParaRPr lang="en-US" dirty="0"/>
        </a:p>
      </dgm:t>
    </dgm:pt>
    <dgm:pt modelId="{13CFEDED-C934-4A91-8BFE-22DE88BB8226}" type="parTrans" cxnId="{48F9480E-7366-4A71-8B88-779367576C13}">
      <dgm:prSet/>
      <dgm:spPr/>
      <dgm:t>
        <a:bodyPr/>
        <a:lstStyle/>
        <a:p>
          <a:endParaRPr lang="en-US"/>
        </a:p>
      </dgm:t>
    </dgm:pt>
    <dgm:pt modelId="{7DF14819-059D-478C-A22B-95DEC4FA87B1}" type="sibTrans" cxnId="{48F9480E-7366-4A71-8B88-779367576C13}">
      <dgm:prSet/>
      <dgm:spPr/>
      <dgm:t>
        <a:bodyPr/>
        <a:lstStyle/>
        <a:p>
          <a:endParaRPr lang="en-US"/>
        </a:p>
      </dgm:t>
    </dgm:pt>
    <dgm:pt modelId="{0C31A6ED-A800-4941-AD7F-48D13360AEDE}">
      <dgm:prSet/>
      <dgm:spPr/>
      <dgm:t>
        <a:bodyPr/>
        <a:lstStyle/>
        <a:p>
          <a:r>
            <a:rPr lang="nb-NO"/>
            <a:t>«Det spiller ingen rolle om det er bakepulver eller kardemomme, for begge er tørre ingredienser og det skal bare være en teskje av hver»</a:t>
          </a:r>
          <a:endParaRPr lang="en-US"/>
        </a:p>
      </dgm:t>
    </dgm:pt>
    <dgm:pt modelId="{9CDE1CCC-65AB-45CA-9FE1-D214A2EC8BDA}" type="parTrans" cxnId="{A7D134B1-DCD8-4805-B5C8-4E78D56E5907}">
      <dgm:prSet/>
      <dgm:spPr/>
      <dgm:t>
        <a:bodyPr/>
        <a:lstStyle/>
        <a:p>
          <a:endParaRPr lang="en-US"/>
        </a:p>
      </dgm:t>
    </dgm:pt>
    <dgm:pt modelId="{7CC8D678-3144-4892-91B1-19912724346B}" type="sibTrans" cxnId="{A7D134B1-DCD8-4805-B5C8-4E78D56E5907}">
      <dgm:prSet/>
      <dgm:spPr/>
      <dgm:t>
        <a:bodyPr/>
        <a:lstStyle/>
        <a:p>
          <a:endParaRPr lang="en-US"/>
        </a:p>
      </dgm:t>
    </dgm:pt>
    <dgm:pt modelId="{31FF3478-23CC-4B0A-82B6-14F07DB7A3D1}">
      <dgm:prSet/>
      <dgm:spPr/>
      <dgm:t>
        <a:bodyPr/>
        <a:lstStyle/>
        <a:p>
          <a:r>
            <a:rPr lang="nb-NO" dirty="0"/>
            <a:t>«Vi tror de tørre ingrediensene skal først. Melk må derfor være nr. 2»</a:t>
          </a:r>
          <a:endParaRPr lang="en-US" dirty="0"/>
        </a:p>
      </dgm:t>
    </dgm:pt>
    <dgm:pt modelId="{A6EAA0BF-4009-4E3D-85A9-C71BAF7875FD}" type="parTrans" cxnId="{72D0363B-07F6-4EB2-8B73-EC9F6C370303}">
      <dgm:prSet/>
      <dgm:spPr/>
      <dgm:t>
        <a:bodyPr/>
        <a:lstStyle/>
        <a:p>
          <a:endParaRPr lang="en-US"/>
        </a:p>
      </dgm:t>
    </dgm:pt>
    <dgm:pt modelId="{80EB06E6-67AB-4776-9734-29DBC224EFD0}" type="sibTrans" cxnId="{72D0363B-07F6-4EB2-8B73-EC9F6C370303}">
      <dgm:prSet/>
      <dgm:spPr/>
      <dgm:t>
        <a:bodyPr/>
        <a:lstStyle/>
        <a:p>
          <a:endParaRPr lang="en-US"/>
        </a:p>
      </dgm:t>
    </dgm:pt>
    <dgm:pt modelId="{CED91E92-0304-4577-9F13-332C6FBABB95}">
      <dgm:prSet/>
      <dgm:spPr/>
      <dgm:t>
        <a:bodyPr/>
        <a:lstStyle/>
        <a:p>
          <a:r>
            <a:rPr lang="nb-NO" dirty="0"/>
            <a:t>«Egg og smør er garantert </a:t>
          </a:r>
          <a:r>
            <a:rPr lang="nb-NO" dirty="0" err="1"/>
            <a:t>step</a:t>
          </a:r>
          <a:r>
            <a:rPr lang="nb-NO" dirty="0"/>
            <a:t> 3» </a:t>
          </a:r>
          <a:br>
            <a:rPr lang="nb-NO" dirty="0"/>
          </a:br>
          <a:r>
            <a:rPr lang="nb-NO" dirty="0"/>
            <a:t>(Peker på symbolene)</a:t>
          </a:r>
          <a:endParaRPr lang="en-US" dirty="0"/>
        </a:p>
      </dgm:t>
    </dgm:pt>
    <dgm:pt modelId="{FE9960FD-87CD-46BB-92DF-CC22328A5ACD}" type="parTrans" cxnId="{C739BB62-8734-46D3-8350-2B7B6ED26C94}">
      <dgm:prSet/>
      <dgm:spPr/>
      <dgm:t>
        <a:bodyPr/>
        <a:lstStyle/>
        <a:p>
          <a:endParaRPr lang="en-US"/>
        </a:p>
      </dgm:t>
    </dgm:pt>
    <dgm:pt modelId="{658D81E6-1AD2-4CFE-8414-B92F5FDF5232}" type="sibTrans" cxnId="{C739BB62-8734-46D3-8350-2B7B6ED26C94}">
      <dgm:prSet/>
      <dgm:spPr/>
      <dgm:t>
        <a:bodyPr/>
        <a:lstStyle/>
        <a:p>
          <a:endParaRPr lang="en-US"/>
        </a:p>
      </dgm:t>
    </dgm:pt>
    <dgm:pt modelId="{6ABA330B-95FE-48F3-819E-2E268795CF82}">
      <dgm:prSet/>
      <dgm:spPr/>
      <dgm:t>
        <a:bodyPr/>
        <a:lstStyle/>
        <a:p>
          <a:r>
            <a:rPr lang="nb-NO" dirty="0"/>
            <a:t>«Man sier vanligvis at det våte skal blandes forsiktig inn»</a:t>
          </a:r>
          <a:endParaRPr lang="en-US" dirty="0"/>
        </a:p>
      </dgm:t>
    </dgm:pt>
    <dgm:pt modelId="{E5AFE245-F4D8-44FF-A6FC-62A0D9AA4A54}" type="parTrans" cxnId="{8926DC97-ED60-46CF-907D-9428A81B08BB}">
      <dgm:prSet/>
      <dgm:spPr/>
      <dgm:t>
        <a:bodyPr/>
        <a:lstStyle/>
        <a:p>
          <a:endParaRPr lang="en-US"/>
        </a:p>
      </dgm:t>
    </dgm:pt>
    <dgm:pt modelId="{6B13247A-637F-4548-9E95-2130A08A2C0F}" type="sibTrans" cxnId="{8926DC97-ED60-46CF-907D-9428A81B08BB}">
      <dgm:prSet/>
      <dgm:spPr/>
      <dgm:t>
        <a:bodyPr/>
        <a:lstStyle/>
        <a:p>
          <a:endParaRPr lang="en-US"/>
        </a:p>
      </dgm:t>
    </dgm:pt>
    <dgm:pt modelId="{7E11B332-8D14-4CFE-801E-2E55BC7EA4A3}">
      <dgm:prSet/>
      <dgm:spPr/>
      <dgm:t>
        <a:bodyPr/>
        <a:lstStyle/>
        <a:p>
          <a:r>
            <a:rPr lang="nb-NO"/>
            <a:t>«Vi må smelte smøret når det er vafler»</a:t>
          </a:r>
          <a:endParaRPr lang="en-US"/>
        </a:p>
      </dgm:t>
    </dgm:pt>
    <dgm:pt modelId="{ACE410AF-2A37-46B4-BD50-DDEE738ABBD7}" type="parTrans" cxnId="{3E9DB8D8-C97A-41FA-9E30-EE3052FAF32B}">
      <dgm:prSet/>
      <dgm:spPr/>
      <dgm:t>
        <a:bodyPr/>
        <a:lstStyle/>
        <a:p>
          <a:endParaRPr lang="en-US"/>
        </a:p>
      </dgm:t>
    </dgm:pt>
    <dgm:pt modelId="{B81001E4-99CA-49C1-BEED-EF6E206BE861}" type="sibTrans" cxnId="{3E9DB8D8-C97A-41FA-9E30-EE3052FAF32B}">
      <dgm:prSet/>
      <dgm:spPr/>
      <dgm:t>
        <a:bodyPr/>
        <a:lstStyle/>
        <a:p>
          <a:endParaRPr lang="en-US"/>
        </a:p>
      </dgm:t>
    </dgm:pt>
    <dgm:pt modelId="{0C5B4738-8E43-461C-8921-C5BA242A4DFB}">
      <dgm:prSet/>
      <dgm:spPr/>
      <dgm:t>
        <a:bodyPr/>
        <a:lstStyle/>
        <a:p>
          <a:r>
            <a:rPr lang="nb-NO"/>
            <a:t>«Vi tror den skal svelle i 30 minutter, for vaflene kan ikke steke i 30 minutter»</a:t>
          </a:r>
          <a:endParaRPr lang="en-US"/>
        </a:p>
      </dgm:t>
    </dgm:pt>
    <dgm:pt modelId="{525CCDEA-FFA1-4AD9-A992-340558C87625}" type="parTrans" cxnId="{1DAC7F15-DF10-402F-9CFA-0DEDD52BDC75}">
      <dgm:prSet/>
      <dgm:spPr/>
      <dgm:t>
        <a:bodyPr/>
        <a:lstStyle/>
        <a:p>
          <a:endParaRPr lang="en-US"/>
        </a:p>
      </dgm:t>
    </dgm:pt>
    <dgm:pt modelId="{ED5C0F8B-DC22-49D6-9C86-227E26733579}" type="sibTrans" cxnId="{1DAC7F15-DF10-402F-9CFA-0DEDD52BDC75}">
      <dgm:prSet/>
      <dgm:spPr/>
      <dgm:t>
        <a:bodyPr/>
        <a:lstStyle/>
        <a:p>
          <a:endParaRPr lang="en-US"/>
        </a:p>
      </dgm:t>
    </dgm:pt>
    <dgm:pt modelId="{49D95837-81E8-4140-8E30-F0174A03844D}" type="pres">
      <dgm:prSet presAssocID="{94C740F6-0764-4D2D-85DF-400375E022EF}" presName="diagram" presStyleCnt="0">
        <dgm:presLayoutVars>
          <dgm:dir/>
          <dgm:resizeHandles val="exact"/>
        </dgm:presLayoutVars>
      </dgm:prSet>
      <dgm:spPr/>
    </dgm:pt>
    <dgm:pt modelId="{87FFDBE9-F67A-49DC-9B94-8E4F549E6067}" type="pres">
      <dgm:prSet presAssocID="{BBC057F9-4173-45CB-BF4D-2AF38357E5AB}" presName="node" presStyleLbl="node1" presStyleIdx="0" presStyleCnt="9">
        <dgm:presLayoutVars>
          <dgm:bulletEnabled val="1"/>
        </dgm:presLayoutVars>
      </dgm:prSet>
      <dgm:spPr/>
    </dgm:pt>
    <dgm:pt modelId="{2F102E6C-FDA6-459E-A975-810AAD8A43D1}" type="pres">
      <dgm:prSet presAssocID="{4DF220ED-2B85-480C-B727-EFD09BA0CB44}" presName="sibTrans" presStyleCnt="0"/>
      <dgm:spPr/>
    </dgm:pt>
    <dgm:pt modelId="{D8A7F3E0-0DC8-420B-9E5A-9967B4FCE558}" type="pres">
      <dgm:prSet presAssocID="{F9A08986-C775-4248-8891-A111F8513C87}" presName="node" presStyleLbl="node1" presStyleIdx="1" presStyleCnt="9">
        <dgm:presLayoutVars>
          <dgm:bulletEnabled val="1"/>
        </dgm:presLayoutVars>
      </dgm:prSet>
      <dgm:spPr/>
    </dgm:pt>
    <dgm:pt modelId="{A0C11FA4-3C30-45EC-9839-6C0F708B6FCF}" type="pres">
      <dgm:prSet presAssocID="{DE757668-749C-462B-95AD-ABDA0B87A359}" presName="sibTrans" presStyleCnt="0"/>
      <dgm:spPr/>
    </dgm:pt>
    <dgm:pt modelId="{03F197F5-7A4B-4DC8-A656-82DFC962C754}" type="pres">
      <dgm:prSet presAssocID="{31AEF341-7363-42F8-86DD-20B98BBD69F6}" presName="node" presStyleLbl="node1" presStyleIdx="2" presStyleCnt="9">
        <dgm:presLayoutVars>
          <dgm:bulletEnabled val="1"/>
        </dgm:presLayoutVars>
      </dgm:prSet>
      <dgm:spPr/>
    </dgm:pt>
    <dgm:pt modelId="{66F7ABA8-BCB6-43E0-9C27-AFEBC25AEA1E}" type="pres">
      <dgm:prSet presAssocID="{7DF14819-059D-478C-A22B-95DEC4FA87B1}" presName="sibTrans" presStyleCnt="0"/>
      <dgm:spPr/>
    </dgm:pt>
    <dgm:pt modelId="{372CDF35-E749-4E9B-9B53-8EB57EF6FED1}" type="pres">
      <dgm:prSet presAssocID="{0C31A6ED-A800-4941-AD7F-48D13360AEDE}" presName="node" presStyleLbl="node1" presStyleIdx="3" presStyleCnt="9">
        <dgm:presLayoutVars>
          <dgm:bulletEnabled val="1"/>
        </dgm:presLayoutVars>
      </dgm:prSet>
      <dgm:spPr/>
    </dgm:pt>
    <dgm:pt modelId="{8A2D4836-0D98-4BBC-A92F-0FF10F119E5B}" type="pres">
      <dgm:prSet presAssocID="{7CC8D678-3144-4892-91B1-19912724346B}" presName="sibTrans" presStyleCnt="0"/>
      <dgm:spPr/>
    </dgm:pt>
    <dgm:pt modelId="{F8BD075E-8F67-4427-AC03-E50F9205649E}" type="pres">
      <dgm:prSet presAssocID="{31FF3478-23CC-4B0A-82B6-14F07DB7A3D1}" presName="node" presStyleLbl="node1" presStyleIdx="4" presStyleCnt="9">
        <dgm:presLayoutVars>
          <dgm:bulletEnabled val="1"/>
        </dgm:presLayoutVars>
      </dgm:prSet>
      <dgm:spPr/>
    </dgm:pt>
    <dgm:pt modelId="{D6998248-481B-43EF-BC3E-D0846878758B}" type="pres">
      <dgm:prSet presAssocID="{80EB06E6-67AB-4776-9734-29DBC224EFD0}" presName="sibTrans" presStyleCnt="0"/>
      <dgm:spPr/>
    </dgm:pt>
    <dgm:pt modelId="{BAF040CF-4DAB-463E-8183-92EE4B0AD9D4}" type="pres">
      <dgm:prSet presAssocID="{CED91E92-0304-4577-9F13-332C6FBABB95}" presName="node" presStyleLbl="node1" presStyleIdx="5" presStyleCnt="9">
        <dgm:presLayoutVars>
          <dgm:bulletEnabled val="1"/>
        </dgm:presLayoutVars>
      </dgm:prSet>
      <dgm:spPr/>
    </dgm:pt>
    <dgm:pt modelId="{4B4D6A7C-04AD-48DB-AF64-BE369EAC880F}" type="pres">
      <dgm:prSet presAssocID="{658D81E6-1AD2-4CFE-8414-B92F5FDF5232}" presName="sibTrans" presStyleCnt="0"/>
      <dgm:spPr/>
    </dgm:pt>
    <dgm:pt modelId="{821B3E71-8673-4C4C-A4B2-481489D58D84}" type="pres">
      <dgm:prSet presAssocID="{6ABA330B-95FE-48F3-819E-2E268795CF82}" presName="node" presStyleLbl="node1" presStyleIdx="6" presStyleCnt="9">
        <dgm:presLayoutVars>
          <dgm:bulletEnabled val="1"/>
        </dgm:presLayoutVars>
      </dgm:prSet>
      <dgm:spPr/>
    </dgm:pt>
    <dgm:pt modelId="{5C816A42-8DFB-4B48-B0D5-21D7F5C26366}" type="pres">
      <dgm:prSet presAssocID="{6B13247A-637F-4548-9E95-2130A08A2C0F}" presName="sibTrans" presStyleCnt="0"/>
      <dgm:spPr/>
    </dgm:pt>
    <dgm:pt modelId="{3A305755-151C-4EAE-A48F-91070386E1C5}" type="pres">
      <dgm:prSet presAssocID="{7E11B332-8D14-4CFE-801E-2E55BC7EA4A3}" presName="node" presStyleLbl="node1" presStyleIdx="7" presStyleCnt="9">
        <dgm:presLayoutVars>
          <dgm:bulletEnabled val="1"/>
        </dgm:presLayoutVars>
      </dgm:prSet>
      <dgm:spPr/>
    </dgm:pt>
    <dgm:pt modelId="{040ABB9D-4F0C-4FDC-8670-9D5FA3BCCBC8}" type="pres">
      <dgm:prSet presAssocID="{B81001E4-99CA-49C1-BEED-EF6E206BE861}" presName="sibTrans" presStyleCnt="0"/>
      <dgm:spPr/>
    </dgm:pt>
    <dgm:pt modelId="{893BD3DF-254E-4426-891F-51E78C436B92}" type="pres">
      <dgm:prSet presAssocID="{0C5B4738-8E43-461C-8921-C5BA242A4DFB}" presName="node" presStyleLbl="node1" presStyleIdx="8" presStyleCnt="9">
        <dgm:presLayoutVars>
          <dgm:bulletEnabled val="1"/>
        </dgm:presLayoutVars>
      </dgm:prSet>
      <dgm:spPr/>
    </dgm:pt>
  </dgm:ptLst>
  <dgm:cxnLst>
    <dgm:cxn modelId="{48F9480E-7366-4A71-8B88-779367576C13}" srcId="{94C740F6-0764-4D2D-85DF-400375E022EF}" destId="{31AEF341-7363-42F8-86DD-20B98BBD69F6}" srcOrd="2" destOrd="0" parTransId="{13CFEDED-C934-4A91-8BFE-22DE88BB8226}" sibTransId="{7DF14819-059D-478C-A22B-95DEC4FA87B1}"/>
    <dgm:cxn modelId="{1DAC7F15-DF10-402F-9CFA-0DEDD52BDC75}" srcId="{94C740F6-0764-4D2D-85DF-400375E022EF}" destId="{0C5B4738-8E43-461C-8921-C5BA242A4DFB}" srcOrd="8" destOrd="0" parTransId="{525CCDEA-FFA1-4AD9-A992-340558C87625}" sibTransId="{ED5C0F8B-DC22-49D6-9C86-227E26733579}"/>
    <dgm:cxn modelId="{801B723A-E473-4F15-B993-2F9DFCB21BCF}" srcId="{94C740F6-0764-4D2D-85DF-400375E022EF}" destId="{BBC057F9-4173-45CB-BF4D-2AF38357E5AB}" srcOrd="0" destOrd="0" parTransId="{7372218E-EE4D-4971-95B2-6D0F25F78C12}" sibTransId="{4DF220ED-2B85-480C-B727-EFD09BA0CB44}"/>
    <dgm:cxn modelId="{72D0363B-07F6-4EB2-8B73-EC9F6C370303}" srcId="{94C740F6-0764-4D2D-85DF-400375E022EF}" destId="{31FF3478-23CC-4B0A-82B6-14F07DB7A3D1}" srcOrd="4" destOrd="0" parTransId="{A6EAA0BF-4009-4E3D-85A9-C71BAF7875FD}" sibTransId="{80EB06E6-67AB-4776-9734-29DBC224EFD0}"/>
    <dgm:cxn modelId="{953D8240-9AE5-48CC-BC44-5F8DC340D4B4}" type="presOf" srcId="{0C31A6ED-A800-4941-AD7F-48D13360AEDE}" destId="{372CDF35-E749-4E9B-9B53-8EB57EF6FED1}" srcOrd="0" destOrd="0" presId="urn:microsoft.com/office/officeart/2005/8/layout/default"/>
    <dgm:cxn modelId="{C739BB62-8734-46D3-8350-2B7B6ED26C94}" srcId="{94C740F6-0764-4D2D-85DF-400375E022EF}" destId="{CED91E92-0304-4577-9F13-332C6FBABB95}" srcOrd="5" destOrd="0" parTransId="{FE9960FD-87CD-46BB-92DF-CC22328A5ACD}" sibTransId="{658D81E6-1AD2-4CFE-8414-B92F5FDF5232}"/>
    <dgm:cxn modelId="{D1F48063-16D7-46A7-9939-7F32436C30B3}" srcId="{94C740F6-0764-4D2D-85DF-400375E022EF}" destId="{F9A08986-C775-4248-8891-A111F8513C87}" srcOrd="1" destOrd="0" parTransId="{A9DDC5FF-FC2C-4146-8E96-5AD3392ABB4E}" sibTransId="{DE757668-749C-462B-95AD-ABDA0B87A359}"/>
    <dgm:cxn modelId="{826E926C-A73A-48DC-BDDC-F879E06C1F2E}" type="presOf" srcId="{94C740F6-0764-4D2D-85DF-400375E022EF}" destId="{49D95837-81E8-4140-8E30-F0174A03844D}" srcOrd="0" destOrd="0" presId="urn:microsoft.com/office/officeart/2005/8/layout/default"/>
    <dgm:cxn modelId="{7DADA58E-5441-4458-8697-8B6077369992}" type="presOf" srcId="{0C5B4738-8E43-461C-8921-C5BA242A4DFB}" destId="{893BD3DF-254E-4426-891F-51E78C436B92}" srcOrd="0" destOrd="0" presId="urn:microsoft.com/office/officeart/2005/8/layout/default"/>
    <dgm:cxn modelId="{0885708F-1840-4E34-9372-D249CB89B351}" type="presOf" srcId="{F9A08986-C775-4248-8891-A111F8513C87}" destId="{D8A7F3E0-0DC8-420B-9E5A-9967B4FCE558}" srcOrd="0" destOrd="0" presId="urn:microsoft.com/office/officeart/2005/8/layout/default"/>
    <dgm:cxn modelId="{8926DC97-ED60-46CF-907D-9428A81B08BB}" srcId="{94C740F6-0764-4D2D-85DF-400375E022EF}" destId="{6ABA330B-95FE-48F3-819E-2E268795CF82}" srcOrd="6" destOrd="0" parTransId="{E5AFE245-F4D8-44FF-A6FC-62A0D9AA4A54}" sibTransId="{6B13247A-637F-4548-9E95-2130A08A2C0F}"/>
    <dgm:cxn modelId="{32CF62A8-268B-4AA4-8B04-9BB009303DC9}" type="presOf" srcId="{CED91E92-0304-4577-9F13-332C6FBABB95}" destId="{BAF040CF-4DAB-463E-8183-92EE4B0AD9D4}" srcOrd="0" destOrd="0" presId="urn:microsoft.com/office/officeart/2005/8/layout/default"/>
    <dgm:cxn modelId="{EDF7C7AA-8400-46B7-B321-2CD31DCC7CDB}" type="presOf" srcId="{BBC057F9-4173-45CB-BF4D-2AF38357E5AB}" destId="{87FFDBE9-F67A-49DC-9B94-8E4F549E6067}" srcOrd="0" destOrd="0" presId="urn:microsoft.com/office/officeart/2005/8/layout/default"/>
    <dgm:cxn modelId="{A7D134B1-DCD8-4805-B5C8-4E78D56E5907}" srcId="{94C740F6-0764-4D2D-85DF-400375E022EF}" destId="{0C31A6ED-A800-4941-AD7F-48D13360AEDE}" srcOrd="3" destOrd="0" parTransId="{9CDE1CCC-65AB-45CA-9FE1-D214A2EC8BDA}" sibTransId="{7CC8D678-3144-4892-91B1-19912724346B}"/>
    <dgm:cxn modelId="{0DC8E8BF-0F74-493D-B828-2435459D84F7}" type="presOf" srcId="{31AEF341-7363-42F8-86DD-20B98BBD69F6}" destId="{03F197F5-7A4B-4DC8-A656-82DFC962C754}" srcOrd="0" destOrd="0" presId="urn:microsoft.com/office/officeart/2005/8/layout/default"/>
    <dgm:cxn modelId="{3E9DB8D8-C97A-41FA-9E30-EE3052FAF32B}" srcId="{94C740F6-0764-4D2D-85DF-400375E022EF}" destId="{7E11B332-8D14-4CFE-801E-2E55BC7EA4A3}" srcOrd="7" destOrd="0" parTransId="{ACE410AF-2A37-46B4-BD50-DDEE738ABBD7}" sibTransId="{B81001E4-99CA-49C1-BEED-EF6E206BE861}"/>
    <dgm:cxn modelId="{BB41C9E9-9745-4F9E-A380-A3D867703BAA}" type="presOf" srcId="{6ABA330B-95FE-48F3-819E-2E268795CF82}" destId="{821B3E71-8673-4C4C-A4B2-481489D58D84}" srcOrd="0" destOrd="0" presId="urn:microsoft.com/office/officeart/2005/8/layout/default"/>
    <dgm:cxn modelId="{DA44CAF4-AAD0-474F-9ED2-F5BD1D6F44DF}" type="presOf" srcId="{7E11B332-8D14-4CFE-801E-2E55BC7EA4A3}" destId="{3A305755-151C-4EAE-A48F-91070386E1C5}" srcOrd="0" destOrd="0" presId="urn:microsoft.com/office/officeart/2005/8/layout/default"/>
    <dgm:cxn modelId="{48F490F6-BBC4-4F5B-B9FC-1CADD33C438A}" type="presOf" srcId="{31FF3478-23CC-4B0A-82B6-14F07DB7A3D1}" destId="{F8BD075E-8F67-4427-AC03-E50F9205649E}" srcOrd="0" destOrd="0" presId="urn:microsoft.com/office/officeart/2005/8/layout/default"/>
    <dgm:cxn modelId="{B06F704D-D00A-477E-9726-BE8525DBABAF}" type="presParOf" srcId="{49D95837-81E8-4140-8E30-F0174A03844D}" destId="{87FFDBE9-F67A-49DC-9B94-8E4F549E6067}" srcOrd="0" destOrd="0" presId="urn:microsoft.com/office/officeart/2005/8/layout/default"/>
    <dgm:cxn modelId="{F349D318-1D01-4D7A-9160-B1A5E4DB20F0}" type="presParOf" srcId="{49D95837-81E8-4140-8E30-F0174A03844D}" destId="{2F102E6C-FDA6-459E-A975-810AAD8A43D1}" srcOrd="1" destOrd="0" presId="urn:microsoft.com/office/officeart/2005/8/layout/default"/>
    <dgm:cxn modelId="{6FC3AD24-4136-457F-BF8B-F51DCE2D3F81}" type="presParOf" srcId="{49D95837-81E8-4140-8E30-F0174A03844D}" destId="{D8A7F3E0-0DC8-420B-9E5A-9967B4FCE558}" srcOrd="2" destOrd="0" presId="urn:microsoft.com/office/officeart/2005/8/layout/default"/>
    <dgm:cxn modelId="{DE0836B4-1F40-459B-861D-A7174837FFD1}" type="presParOf" srcId="{49D95837-81E8-4140-8E30-F0174A03844D}" destId="{A0C11FA4-3C30-45EC-9839-6C0F708B6FCF}" srcOrd="3" destOrd="0" presId="urn:microsoft.com/office/officeart/2005/8/layout/default"/>
    <dgm:cxn modelId="{2953CE30-1BBA-405B-9815-D5A1F59A7AAC}" type="presParOf" srcId="{49D95837-81E8-4140-8E30-F0174A03844D}" destId="{03F197F5-7A4B-4DC8-A656-82DFC962C754}" srcOrd="4" destOrd="0" presId="urn:microsoft.com/office/officeart/2005/8/layout/default"/>
    <dgm:cxn modelId="{E388CA66-41AD-445C-AA0C-7B999E34064E}" type="presParOf" srcId="{49D95837-81E8-4140-8E30-F0174A03844D}" destId="{66F7ABA8-BCB6-43E0-9C27-AFEBC25AEA1E}" srcOrd="5" destOrd="0" presId="urn:microsoft.com/office/officeart/2005/8/layout/default"/>
    <dgm:cxn modelId="{00B977B6-8EF1-4A5C-BF83-2AB8EB7EF27B}" type="presParOf" srcId="{49D95837-81E8-4140-8E30-F0174A03844D}" destId="{372CDF35-E749-4E9B-9B53-8EB57EF6FED1}" srcOrd="6" destOrd="0" presId="urn:microsoft.com/office/officeart/2005/8/layout/default"/>
    <dgm:cxn modelId="{0C00A5FA-677E-4F2F-B314-2FACC17DC050}" type="presParOf" srcId="{49D95837-81E8-4140-8E30-F0174A03844D}" destId="{8A2D4836-0D98-4BBC-A92F-0FF10F119E5B}" srcOrd="7" destOrd="0" presId="urn:microsoft.com/office/officeart/2005/8/layout/default"/>
    <dgm:cxn modelId="{764C0A1D-763C-4A13-A957-84CC7C472CAE}" type="presParOf" srcId="{49D95837-81E8-4140-8E30-F0174A03844D}" destId="{F8BD075E-8F67-4427-AC03-E50F9205649E}" srcOrd="8" destOrd="0" presId="urn:microsoft.com/office/officeart/2005/8/layout/default"/>
    <dgm:cxn modelId="{398997C6-8F5D-47D3-BC94-46CA2705CAB0}" type="presParOf" srcId="{49D95837-81E8-4140-8E30-F0174A03844D}" destId="{D6998248-481B-43EF-BC3E-D0846878758B}" srcOrd="9" destOrd="0" presId="urn:microsoft.com/office/officeart/2005/8/layout/default"/>
    <dgm:cxn modelId="{31B69CD1-A5FF-4BF5-8D69-B94E15BEACBA}" type="presParOf" srcId="{49D95837-81E8-4140-8E30-F0174A03844D}" destId="{BAF040CF-4DAB-463E-8183-92EE4B0AD9D4}" srcOrd="10" destOrd="0" presId="urn:microsoft.com/office/officeart/2005/8/layout/default"/>
    <dgm:cxn modelId="{7C07BAEA-155E-4DE6-8A54-D26AAF8FE5D7}" type="presParOf" srcId="{49D95837-81E8-4140-8E30-F0174A03844D}" destId="{4B4D6A7C-04AD-48DB-AF64-BE369EAC880F}" srcOrd="11" destOrd="0" presId="urn:microsoft.com/office/officeart/2005/8/layout/default"/>
    <dgm:cxn modelId="{265F1480-9DB3-41CA-B880-6FBD4567C8FD}" type="presParOf" srcId="{49D95837-81E8-4140-8E30-F0174A03844D}" destId="{821B3E71-8673-4C4C-A4B2-481489D58D84}" srcOrd="12" destOrd="0" presId="urn:microsoft.com/office/officeart/2005/8/layout/default"/>
    <dgm:cxn modelId="{912819F8-5703-4B30-A600-5DD57F642D1D}" type="presParOf" srcId="{49D95837-81E8-4140-8E30-F0174A03844D}" destId="{5C816A42-8DFB-4B48-B0D5-21D7F5C26366}" srcOrd="13" destOrd="0" presId="urn:microsoft.com/office/officeart/2005/8/layout/default"/>
    <dgm:cxn modelId="{FDC138AF-3351-44AF-A728-6EE379830747}" type="presParOf" srcId="{49D95837-81E8-4140-8E30-F0174A03844D}" destId="{3A305755-151C-4EAE-A48F-91070386E1C5}" srcOrd="14" destOrd="0" presId="urn:microsoft.com/office/officeart/2005/8/layout/default"/>
    <dgm:cxn modelId="{DA725603-FE9C-43F5-B6E0-3A5AFBD0FFF2}" type="presParOf" srcId="{49D95837-81E8-4140-8E30-F0174A03844D}" destId="{040ABB9D-4F0C-4FDC-8670-9D5FA3BCCBC8}" srcOrd="15" destOrd="0" presId="urn:microsoft.com/office/officeart/2005/8/layout/default"/>
    <dgm:cxn modelId="{8BF88393-7205-4E64-9791-133C3077FBA5}" type="presParOf" srcId="{49D95837-81E8-4140-8E30-F0174A03844D}" destId="{893BD3DF-254E-4426-891F-51E78C436B92}"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FDBE9-F67A-49DC-9B94-8E4F549E6067}">
      <dsp:nvSpPr>
        <dsp:cNvPr id="0" name=""/>
        <dsp:cNvSpPr/>
      </dsp:nvSpPr>
      <dsp:spPr>
        <a:xfrm>
          <a:off x="0" y="52657"/>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a:t>«Det er vanlig å ha en teskje av disse» (peker på kardemomme og bakepulver)</a:t>
          </a:r>
          <a:endParaRPr lang="en-US" sz="1100" kern="1200"/>
        </a:p>
      </dsp:txBody>
      <dsp:txXfrm>
        <a:off x="0" y="52657"/>
        <a:ext cx="1682391" cy="1009434"/>
      </dsp:txXfrm>
    </dsp:sp>
    <dsp:sp modelId="{D8A7F3E0-0DC8-420B-9E5A-9967B4FCE558}">
      <dsp:nvSpPr>
        <dsp:cNvPr id="0" name=""/>
        <dsp:cNvSpPr/>
      </dsp:nvSpPr>
      <dsp:spPr>
        <a:xfrm>
          <a:off x="1850630" y="52657"/>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dirty="0"/>
            <a:t>«Egg må være denne, for de andre symbolene må være noe annet. Desiliter og sånn.»</a:t>
          </a:r>
          <a:endParaRPr lang="en-US" sz="1100" kern="1200" dirty="0"/>
        </a:p>
      </dsp:txBody>
      <dsp:txXfrm>
        <a:off x="1850630" y="52657"/>
        <a:ext cx="1682391" cy="1009434"/>
      </dsp:txXfrm>
    </dsp:sp>
    <dsp:sp modelId="{03F197F5-7A4B-4DC8-A656-82DFC962C754}">
      <dsp:nvSpPr>
        <dsp:cNvPr id="0" name=""/>
        <dsp:cNvSpPr/>
      </dsp:nvSpPr>
      <dsp:spPr>
        <a:xfrm>
          <a:off x="3701260" y="52657"/>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dirty="0"/>
            <a:t>«Dette må være sukker, for vi begynner alltid med de tørre ingrediensene»</a:t>
          </a:r>
          <a:endParaRPr lang="en-US" sz="1100" kern="1200" dirty="0"/>
        </a:p>
      </dsp:txBody>
      <dsp:txXfrm>
        <a:off x="3701260" y="52657"/>
        <a:ext cx="1682391" cy="1009434"/>
      </dsp:txXfrm>
    </dsp:sp>
    <dsp:sp modelId="{372CDF35-E749-4E9B-9B53-8EB57EF6FED1}">
      <dsp:nvSpPr>
        <dsp:cNvPr id="0" name=""/>
        <dsp:cNvSpPr/>
      </dsp:nvSpPr>
      <dsp:spPr>
        <a:xfrm>
          <a:off x="0" y="1230331"/>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a:t>«Det spiller ingen rolle om det er bakepulver eller kardemomme, for begge er tørre ingredienser og det skal bare være en teskje av hver»</a:t>
          </a:r>
          <a:endParaRPr lang="en-US" sz="1100" kern="1200"/>
        </a:p>
      </dsp:txBody>
      <dsp:txXfrm>
        <a:off x="0" y="1230331"/>
        <a:ext cx="1682391" cy="1009434"/>
      </dsp:txXfrm>
    </dsp:sp>
    <dsp:sp modelId="{F8BD075E-8F67-4427-AC03-E50F9205649E}">
      <dsp:nvSpPr>
        <dsp:cNvPr id="0" name=""/>
        <dsp:cNvSpPr/>
      </dsp:nvSpPr>
      <dsp:spPr>
        <a:xfrm>
          <a:off x="1850630" y="1230331"/>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dirty="0"/>
            <a:t>«Vi tror de tørre ingrediensene skal først. Melk må derfor være nr. 2»</a:t>
          </a:r>
          <a:endParaRPr lang="en-US" sz="1100" kern="1200" dirty="0"/>
        </a:p>
      </dsp:txBody>
      <dsp:txXfrm>
        <a:off x="1850630" y="1230331"/>
        <a:ext cx="1682391" cy="1009434"/>
      </dsp:txXfrm>
    </dsp:sp>
    <dsp:sp modelId="{BAF040CF-4DAB-463E-8183-92EE4B0AD9D4}">
      <dsp:nvSpPr>
        <dsp:cNvPr id="0" name=""/>
        <dsp:cNvSpPr/>
      </dsp:nvSpPr>
      <dsp:spPr>
        <a:xfrm>
          <a:off x="3701260" y="1230331"/>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dirty="0"/>
            <a:t>«Egg og smør er garantert </a:t>
          </a:r>
          <a:r>
            <a:rPr lang="nb-NO" sz="1100" kern="1200" dirty="0" err="1"/>
            <a:t>step</a:t>
          </a:r>
          <a:r>
            <a:rPr lang="nb-NO" sz="1100" kern="1200" dirty="0"/>
            <a:t> 3» </a:t>
          </a:r>
          <a:br>
            <a:rPr lang="nb-NO" sz="1100" kern="1200" dirty="0"/>
          </a:br>
          <a:r>
            <a:rPr lang="nb-NO" sz="1100" kern="1200" dirty="0"/>
            <a:t>(Peker på symbolene)</a:t>
          </a:r>
          <a:endParaRPr lang="en-US" sz="1100" kern="1200" dirty="0"/>
        </a:p>
      </dsp:txBody>
      <dsp:txXfrm>
        <a:off x="3701260" y="1230331"/>
        <a:ext cx="1682391" cy="1009434"/>
      </dsp:txXfrm>
    </dsp:sp>
    <dsp:sp modelId="{821B3E71-8673-4C4C-A4B2-481489D58D84}">
      <dsp:nvSpPr>
        <dsp:cNvPr id="0" name=""/>
        <dsp:cNvSpPr/>
      </dsp:nvSpPr>
      <dsp:spPr>
        <a:xfrm>
          <a:off x="0" y="2408005"/>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dirty="0"/>
            <a:t>«Man sier vanligvis at det våte skal blandes forsiktig inn»</a:t>
          </a:r>
          <a:endParaRPr lang="en-US" sz="1100" kern="1200" dirty="0"/>
        </a:p>
      </dsp:txBody>
      <dsp:txXfrm>
        <a:off x="0" y="2408005"/>
        <a:ext cx="1682391" cy="1009434"/>
      </dsp:txXfrm>
    </dsp:sp>
    <dsp:sp modelId="{3A305755-151C-4EAE-A48F-91070386E1C5}">
      <dsp:nvSpPr>
        <dsp:cNvPr id="0" name=""/>
        <dsp:cNvSpPr/>
      </dsp:nvSpPr>
      <dsp:spPr>
        <a:xfrm>
          <a:off x="1850630" y="2408005"/>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a:t>«Vi må smelte smøret når det er vafler»</a:t>
          </a:r>
          <a:endParaRPr lang="en-US" sz="1100" kern="1200"/>
        </a:p>
      </dsp:txBody>
      <dsp:txXfrm>
        <a:off x="1850630" y="2408005"/>
        <a:ext cx="1682391" cy="1009434"/>
      </dsp:txXfrm>
    </dsp:sp>
    <dsp:sp modelId="{893BD3DF-254E-4426-891F-51E78C436B92}">
      <dsp:nvSpPr>
        <dsp:cNvPr id="0" name=""/>
        <dsp:cNvSpPr/>
      </dsp:nvSpPr>
      <dsp:spPr>
        <a:xfrm>
          <a:off x="3701260" y="2408005"/>
          <a:ext cx="1682391" cy="100943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b-NO" sz="1100" kern="1200"/>
            <a:t>«Vi tror den skal svelle i 30 minutter, for vaflene kan ikke steke i 30 minutter»</a:t>
          </a:r>
          <a:endParaRPr lang="en-US" sz="1100" kern="1200"/>
        </a:p>
      </dsp:txBody>
      <dsp:txXfrm>
        <a:off x="3701260" y="2408005"/>
        <a:ext cx="1682391" cy="10094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B4F73-339C-4FF5-928E-401855CDC77E}" type="datetimeFigureOut">
              <a:rPr lang="nb-NO" smtClean="0"/>
              <a:t>13.03.2024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97614-1865-41F2-BCA2-55A794E34C01}" type="slidenum">
              <a:rPr lang="nb-NO" smtClean="0"/>
              <a:t>‹#›</a:t>
            </a:fld>
            <a:endParaRPr lang="nb-NO"/>
          </a:p>
        </p:txBody>
      </p:sp>
    </p:spTree>
    <p:extLst>
      <p:ext uri="{BB962C8B-B14F-4D97-AF65-F5344CB8AC3E}">
        <p14:creationId xmlns:p14="http://schemas.microsoft.com/office/powerpoint/2010/main" val="110694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Tanker i forkant: Veldig spent. Usikker på vanskelighetsgraden og om det var gjennomførbart. Ved igangsetting, skjønte jeg fort at dette ikke ville bli noe problem. Elevene var engasjerte og begynte på oppgaven før jeg hadde sagt noe som helst. </a:t>
            </a:r>
          </a:p>
          <a:p>
            <a:r>
              <a:rPr lang="nb-NO" dirty="0"/>
              <a:t>Tilpasninger: Ingrediensene ble satt frem, slik at elevene skulle kunne resonnere seg til hvilke ingredienser som kunne være hva. Fikk kun et hint gjennom hele opplegget, ellers gjorde de alt på egenhånd. </a:t>
            </a:r>
            <a:br>
              <a:rPr lang="nb-NO" dirty="0"/>
            </a:br>
            <a:r>
              <a:rPr lang="nb-NO" dirty="0"/>
              <a:t>Organisering: Tre grupper med fire elever pr. gruppe. </a:t>
            </a:r>
          </a:p>
          <a:p>
            <a:r>
              <a:rPr lang="nb-NO" dirty="0"/>
              <a:t>Elevenes forkunnskaper: Hadde laget </a:t>
            </a:r>
            <a:r>
              <a:rPr lang="nb-NO" dirty="0" err="1"/>
              <a:t>byggvafler</a:t>
            </a:r>
            <a:r>
              <a:rPr lang="nb-NO" dirty="0"/>
              <a:t> på mat og helse tidlig på høsten i 2022. </a:t>
            </a:r>
          </a:p>
        </p:txBody>
      </p:sp>
      <p:sp>
        <p:nvSpPr>
          <p:cNvPr id="4" name="Plassholder for lysbildenummer 3"/>
          <p:cNvSpPr>
            <a:spLocks noGrp="1"/>
          </p:cNvSpPr>
          <p:nvPr>
            <p:ph type="sldNum" sz="quarter" idx="5"/>
          </p:nvPr>
        </p:nvSpPr>
        <p:spPr/>
        <p:txBody>
          <a:bodyPr/>
          <a:lstStyle/>
          <a:p>
            <a:fld id="{54F97614-1865-41F2-BCA2-55A794E34C01}" type="slidenum">
              <a:rPr lang="nb-NO" smtClean="0"/>
              <a:t>2</a:t>
            </a:fld>
            <a:endParaRPr lang="nb-NO"/>
          </a:p>
        </p:txBody>
      </p:sp>
    </p:spTree>
    <p:extLst>
      <p:ext uri="{BB962C8B-B14F-4D97-AF65-F5344CB8AC3E}">
        <p14:creationId xmlns:p14="http://schemas.microsoft.com/office/powerpoint/2010/main" val="1390560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Elevene fikk utdelt oppskrifter. Ingrediensene stod fremme på benken. </a:t>
            </a:r>
          </a:p>
        </p:txBody>
      </p:sp>
      <p:sp>
        <p:nvSpPr>
          <p:cNvPr id="4" name="Plassholder for lysbildenummer 3"/>
          <p:cNvSpPr>
            <a:spLocks noGrp="1"/>
          </p:cNvSpPr>
          <p:nvPr>
            <p:ph type="sldNum" sz="quarter" idx="5"/>
          </p:nvPr>
        </p:nvSpPr>
        <p:spPr/>
        <p:txBody>
          <a:bodyPr/>
          <a:lstStyle/>
          <a:p>
            <a:fld id="{54F97614-1865-41F2-BCA2-55A794E34C01}" type="slidenum">
              <a:rPr lang="nb-NO" smtClean="0"/>
              <a:t>3</a:t>
            </a:fld>
            <a:endParaRPr lang="nb-NO"/>
          </a:p>
        </p:txBody>
      </p:sp>
    </p:spTree>
    <p:extLst>
      <p:ext uri="{BB962C8B-B14F-4D97-AF65-F5344CB8AC3E}">
        <p14:creationId xmlns:p14="http://schemas.microsoft.com/office/powerpoint/2010/main" val="1155945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var ikke mye som måtte sies i forkant av opplegget. Elevene skjønte raskt selv hva som skulle gjøres. </a:t>
            </a:r>
            <a:br>
              <a:rPr lang="nb-NO" dirty="0"/>
            </a:br>
            <a:r>
              <a:rPr lang="nb-NO" dirty="0"/>
              <a:t>De hadde gode, reflekterte samtaler seg i mellom. Jeg holdt meg i bakgrunnen og stilte spørsmål til hva de fant ut underveis. </a:t>
            </a:r>
          </a:p>
        </p:txBody>
      </p:sp>
      <p:sp>
        <p:nvSpPr>
          <p:cNvPr id="4" name="Plassholder for lysbildenummer 3"/>
          <p:cNvSpPr>
            <a:spLocks noGrp="1"/>
          </p:cNvSpPr>
          <p:nvPr>
            <p:ph type="sldNum" sz="quarter" idx="5"/>
          </p:nvPr>
        </p:nvSpPr>
        <p:spPr/>
        <p:txBody>
          <a:bodyPr/>
          <a:lstStyle/>
          <a:p>
            <a:fld id="{54F97614-1865-41F2-BCA2-55A794E34C01}" type="slidenum">
              <a:rPr lang="nb-NO" smtClean="0"/>
              <a:t>4</a:t>
            </a:fld>
            <a:endParaRPr lang="nb-NO"/>
          </a:p>
        </p:txBody>
      </p:sp>
    </p:spTree>
    <p:extLst>
      <p:ext uri="{BB962C8B-B14F-4D97-AF65-F5344CB8AC3E}">
        <p14:creationId xmlns:p14="http://schemas.microsoft.com/office/powerpoint/2010/main" val="424615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ringet rundt symboler som var like. Andre brukte fargekoder.</a:t>
            </a:r>
          </a:p>
        </p:txBody>
      </p:sp>
      <p:sp>
        <p:nvSpPr>
          <p:cNvPr id="4" name="Plassholder for lysbildenummer 3"/>
          <p:cNvSpPr>
            <a:spLocks noGrp="1"/>
          </p:cNvSpPr>
          <p:nvPr>
            <p:ph type="sldNum" sz="quarter" idx="5"/>
          </p:nvPr>
        </p:nvSpPr>
        <p:spPr/>
        <p:txBody>
          <a:bodyPr/>
          <a:lstStyle/>
          <a:p>
            <a:fld id="{54F97614-1865-41F2-BCA2-55A794E34C01}" type="slidenum">
              <a:rPr lang="nb-NO" smtClean="0"/>
              <a:t>5</a:t>
            </a:fld>
            <a:endParaRPr lang="nb-NO"/>
          </a:p>
        </p:txBody>
      </p:sp>
    </p:spTree>
    <p:extLst>
      <p:ext uri="{BB962C8B-B14F-4D97-AF65-F5344CB8AC3E}">
        <p14:creationId xmlns:p14="http://schemas.microsoft.com/office/powerpoint/2010/main" val="368107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vi et stykke ute i prosessen. </a:t>
            </a:r>
          </a:p>
        </p:txBody>
      </p:sp>
      <p:sp>
        <p:nvSpPr>
          <p:cNvPr id="4" name="Plassholder for lysbildenummer 3"/>
          <p:cNvSpPr>
            <a:spLocks noGrp="1"/>
          </p:cNvSpPr>
          <p:nvPr>
            <p:ph type="sldNum" sz="quarter" idx="5"/>
          </p:nvPr>
        </p:nvSpPr>
        <p:spPr/>
        <p:txBody>
          <a:bodyPr/>
          <a:lstStyle/>
          <a:p>
            <a:fld id="{54F97614-1865-41F2-BCA2-55A794E34C01}" type="slidenum">
              <a:rPr lang="nb-NO" smtClean="0"/>
              <a:t>6</a:t>
            </a:fld>
            <a:endParaRPr lang="nb-NO"/>
          </a:p>
        </p:txBody>
      </p:sp>
    </p:spTree>
    <p:extLst>
      <p:ext uri="{BB962C8B-B14F-4D97-AF65-F5344CB8AC3E}">
        <p14:creationId xmlns:p14="http://schemas.microsoft.com/office/powerpoint/2010/main" val="285258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E6A8DD-083C-B214-BBCE-8A6BCC4CBE2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4EEAEC5-2478-6AAA-ECF3-2FD0DF5378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E413F4E-A8AD-463D-D16F-3232336F60B7}"/>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5" name="Plassholder for bunntekst 4">
            <a:extLst>
              <a:ext uri="{FF2B5EF4-FFF2-40B4-BE49-F238E27FC236}">
                <a16:creationId xmlns:a16="http://schemas.microsoft.com/office/drawing/2014/main" id="{30008868-B983-FDCC-35A0-0C30EE152FB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FBED14-A230-FEF5-A8E1-797B7310F8FC}"/>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49648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FCA0D2-A18B-AA81-2B66-06B149CC21D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1342E7F-9B27-DE2A-87F6-61D510591F8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72C77E4-7B88-E566-6294-6D10649D93D0}"/>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5" name="Plassholder for bunntekst 4">
            <a:extLst>
              <a:ext uri="{FF2B5EF4-FFF2-40B4-BE49-F238E27FC236}">
                <a16:creationId xmlns:a16="http://schemas.microsoft.com/office/drawing/2014/main" id="{67CD3F76-EC33-DAE5-51EA-1335971B0CE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D63E4F-2460-C455-19AC-A6C9A50A26D9}"/>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175560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5496F935-1031-F30B-199F-D53A9E922DE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8AC0D65-2873-140F-E676-6BD6AE6ADA10}"/>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C0A3F70-B5DC-4696-A5F8-0830D91E3980}"/>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5" name="Plassholder for bunntekst 4">
            <a:extLst>
              <a:ext uri="{FF2B5EF4-FFF2-40B4-BE49-F238E27FC236}">
                <a16:creationId xmlns:a16="http://schemas.microsoft.com/office/drawing/2014/main" id="{6EA30A0F-5E44-7BED-217D-BF456F1912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4FBF291-B592-1774-0597-DD429765AF6C}"/>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4013033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0688F0-92F3-F2D8-1852-717DCF54DB1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8CA0391-9DCE-4E32-A78F-FA1245AF9EE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E3961A7-3FD8-6CB8-70C4-D674BE2D7B04}"/>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5" name="Plassholder for bunntekst 4">
            <a:extLst>
              <a:ext uri="{FF2B5EF4-FFF2-40B4-BE49-F238E27FC236}">
                <a16:creationId xmlns:a16="http://schemas.microsoft.com/office/drawing/2014/main" id="{478AEFC7-76CE-1C3F-194E-E8E6808FBF4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545594D-B28E-A2FB-EF56-B9F3F98FFFEE}"/>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303188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C46E18-B1D5-0954-110B-89EC73E2AF5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CF8A6F5-3FED-73EB-C2EE-91A59F6E5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724E0F2-51AA-910A-73C2-9DF4A74DBC7B}"/>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5" name="Plassholder for bunntekst 4">
            <a:extLst>
              <a:ext uri="{FF2B5EF4-FFF2-40B4-BE49-F238E27FC236}">
                <a16:creationId xmlns:a16="http://schemas.microsoft.com/office/drawing/2014/main" id="{65669E10-7F4E-06DE-37DA-FE4EE7D022F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CA15945-4A3D-C10E-777A-B23367385631}"/>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354402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81F8AB-D264-BCB4-AF94-F875E8F9166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D3445B5-4CAB-DA83-E6F4-C483129B9BC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1D93843-0BDB-1974-8D2F-889A63C3116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BBB94A8-5807-BAAD-5002-46B1035BBF38}"/>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6" name="Plassholder for bunntekst 5">
            <a:extLst>
              <a:ext uri="{FF2B5EF4-FFF2-40B4-BE49-F238E27FC236}">
                <a16:creationId xmlns:a16="http://schemas.microsoft.com/office/drawing/2014/main" id="{0A0F9DF5-4CE8-B85B-326D-0C518B96260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1B313A7-EB43-79BE-A46F-3591531C0209}"/>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158031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E4FA91-40D6-8976-905D-3CF6140827B1}"/>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CF3EE1B-064D-007F-B456-11B7D00BC5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4040DAD-7FB7-9FDF-C972-295F11DEC55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EC72EAC-817A-A9FA-D54A-BF63C82DF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2DEBA9E-085D-954F-B569-BDDDB0C1A2C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CBC71E3-9930-CCE1-05FF-C99E58043B85}"/>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8" name="Plassholder for bunntekst 7">
            <a:extLst>
              <a:ext uri="{FF2B5EF4-FFF2-40B4-BE49-F238E27FC236}">
                <a16:creationId xmlns:a16="http://schemas.microsoft.com/office/drawing/2014/main" id="{F3612458-04AA-413A-8839-57F8EEF85F8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22FADD2-B395-F8F6-D4CC-24F478F2BAF6}"/>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3766474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30BB9-324E-F9DA-0C40-67B72B3F017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30A56F81-979D-29E1-28A5-1BE943B8C6AF}"/>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4" name="Plassholder for bunntekst 3">
            <a:extLst>
              <a:ext uri="{FF2B5EF4-FFF2-40B4-BE49-F238E27FC236}">
                <a16:creationId xmlns:a16="http://schemas.microsoft.com/office/drawing/2014/main" id="{2609313B-2AA8-272D-7B84-2698614DDDA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8360673-819F-33F3-72DD-5D7B99938A20}"/>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236019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DE6D22A-BA06-BDD5-952D-0A23A590C24E}"/>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3" name="Plassholder for bunntekst 2">
            <a:extLst>
              <a:ext uri="{FF2B5EF4-FFF2-40B4-BE49-F238E27FC236}">
                <a16:creationId xmlns:a16="http://schemas.microsoft.com/office/drawing/2014/main" id="{C329324E-78E3-7CDA-36EF-7E4DE16706D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C7F61AF-F0BA-0A4A-E3C6-207CC271F31E}"/>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389954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6042CE-9E87-9C04-BAE8-5CABDAB59AF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A7E3BA7-7991-8812-E800-9B36B76422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589DF73-B9C7-D5AA-F662-EAA5D999F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7B80DD3-EF05-A8A7-D377-A23E54A6D4D5}"/>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6" name="Plassholder for bunntekst 5">
            <a:extLst>
              <a:ext uri="{FF2B5EF4-FFF2-40B4-BE49-F238E27FC236}">
                <a16:creationId xmlns:a16="http://schemas.microsoft.com/office/drawing/2014/main" id="{A35EAD49-9310-608D-336B-23F0B5E0AED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129BEA9-52A2-5CE5-B2BD-7D3468FBA451}"/>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177922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88FF8C-494E-C486-9AD2-DCE82671FFD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D3B63E2-45F8-FD9A-097D-E84398064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9E5106D-8DA6-43D7-45F2-6774CB67F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18B1B26-1FC9-68DF-1433-69B4E6580B2B}"/>
              </a:ext>
            </a:extLst>
          </p:cNvPr>
          <p:cNvSpPr>
            <a:spLocks noGrp="1"/>
          </p:cNvSpPr>
          <p:nvPr>
            <p:ph type="dt" sz="half" idx="10"/>
          </p:nvPr>
        </p:nvSpPr>
        <p:spPr/>
        <p:txBody>
          <a:bodyPr/>
          <a:lstStyle/>
          <a:p>
            <a:fld id="{87872547-1AEE-4AC7-82FC-86F6EFC98465}" type="datetimeFigureOut">
              <a:rPr lang="nb-NO" smtClean="0"/>
              <a:t>13.03.2024</a:t>
            </a:fld>
            <a:endParaRPr lang="nb-NO"/>
          </a:p>
        </p:txBody>
      </p:sp>
      <p:sp>
        <p:nvSpPr>
          <p:cNvPr id="6" name="Plassholder for bunntekst 5">
            <a:extLst>
              <a:ext uri="{FF2B5EF4-FFF2-40B4-BE49-F238E27FC236}">
                <a16:creationId xmlns:a16="http://schemas.microsoft.com/office/drawing/2014/main" id="{8A7DC4A9-1716-ECEC-97CC-8020137116D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C362A9-315C-0873-DA7E-86601134C75D}"/>
              </a:ext>
            </a:extLst>
          </p:cNvPr>
          <p:cNvSpPr>
            <a:spLocks noGrp="1"/>
          </p:cNvSpPr>
          <p:nvPr>
            <p:ph type="sldNum" sz="quarter" idx="12"/>
          </p:nvPr>
        </p:nvSpPr>
        <p:spPr/>
        <p:txBody>
          <a:bodyPr/>
          <a:lstStyle/>
          <a:p>
            <a:fld id="{D2EDBAAC-BB5C-4955-9F8E-052ACB696F7B}" type="slidenum">
              <a:rPr lang="nb-NO" smtClean="0"/>
              <a:t>‹#›</a:t>
            </a:fld>
            <a:endParaRPr lang="nb-NO"/>
          </a:p>
        </p:txBody>
      </p:sp>
    </p:spTree>
    <p:extLst>
      <p:ext uri="{BB962C8B-B14F-4D97-AF65-F5344CB8AC3E}">
        <p14:creationId xmlns:p14="http://schemas.microsoft.com/office/powerpoint/2010/main" val="322233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A7C4199-05FA-CD80-9DFB-F231E21598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A826123-2E93-6CC9-1845-48C817C8A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E8FDA6F-548B-AF27-C683-836F9CD00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72547-1AEE-4AC7-82FC-86F6EFC98465}" type="datetimeFigureOut">
              <a:rPr lang="nb-NO" smtClean="0"/>
              <a:t>13.03.2024</a:t>
            </a:fld>
            <a:endParaRPr lang="nb-NO"/>
          </a:p>
        </p:txBody>
      </p:sp>
      <p:sp>
        <p:nvSpPr>
          <p:cNvPr id="5" name="Plassholder for bunntekst 4">
            <a:extLst>
              <a:ext uri="{FF2B5EF4-FFF2-40B4-BE49-F238E27FC236}">
                <a16:creationId xmlns:a16="http://schemas.microsoft.com/office/drawing/2014/main" id="{18514ADB-9C0D-AE7E-8EFA-7A735F6E0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1AAFCB2-8ED6-C395-DBD0-5F874A4116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DBAAC-BB5C-4955-9F8E-052ACB696F7B}" type="slidenum">
              <a:rPr lang="nb-NO" smtClean="0"/>
              <a:t>‹#›</a:t>
            </a:fld>
            <a:endParaRPr lang="nb-NO"/>
          </a:p>
        </p:txBody>
      </p:sp>
    </p:spTree>
    <p:extLst>
      <p:ext uri="{BB962C8B-B14F-4D97-AF65-F5344CB8AC3E}">
        <p14:creationId xmlns:p14="http://schemas.microsoft.com/office/powerpoint/2010/main" val="1207003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erdens beste glutenfrie vafler | Semper oppskrift">
            <a:extLst>
              <a:ext uri="{FF2B5EF4-FFF2-40B4-BE49-F238E27FC236}">
                <a16:creationId xmlns:a16="http://schemas.microsoft.com/office/drawing/2014/main" id="{FE67EC7A-8113-7440-863B-A3D4F53B21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21" b="1579"/>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D703D7D-C2B0-F18E-71C9-99D1C054E24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b-NO" sz="5200">
                <a:solidFill>
                  <a:srgbClr val="FFFFFF"/>
                </a:solidFill>
              </a:rPr>
              <a:t>Vafler på kinesisk</a:t>
            </a:r>
          </a:p>
        </p:txBody>
      </p:sp>
      <p:sp>
        <p:nvSpPr>
          <p:cNvPr id="3" name="Undertittel 2">
            <a:extLst>
              <a:ext uri="{FF2B5EF4-FFF2-40B4-BE49-F238E27FC236}">
                <a16:creationId xmlns:a16="http://schemas.microsoft.com/office/drawing/2014/main" id="{B39FB147-D55E-2A18-5CE6-D29DD81865B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nb-NO" dirty="0">
              <a:solidFill>
                <a:srgbClr val="FFFFFF"/>
              </a:solidFill>
            </a:endParaRPr>
          </a:p>
        </p:txBody>
      </p:sp>
    </p:spTree>
    <p:extLst>
      <p:ext uri="{BB962C8B-B14F-4D97-AF65-F5344CB8AC3E}">
        <p14:creationId xmlns:p14="http://schemas.microsoft.com/office/powerpoint/2010/main" val="406960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99E0AF-E9A6-75E1-0C73-2041631110D6}"/>
              </a:ext>
            </a:extLst>
          </p:cNvPr>
          <p:cNvSpPr>
            <a:spLocks noGrp="1"/>
          </p:cNvSpPr>
          <p:nvPr>
            <p:ph type="title"/>
          </p:nvPr>
        </p:nvSpPr>
        <p:spPr/>
        <p:txBody>
          <a:bodyPr/>
          <a:lstStyle/>
          <a:p>
            <a:r>
              <a:rPr lang="nb-NO" dirty="0"/>
              <a:t>Erfaring</a:t>
            </a:r>
          </a:p>
        </p:txBody>
      </p:sp>
      <p:sp>
        <p:nvSpPr>
          <p:cNvPr id="3" name="Plassholder for innhold 2">
            <a:extLst>
              <a:ext uri="{FF2B5EF4-FFF2-40B4-BE49-F238E27FC236}">
                <a16:creationId xmlns:a16="http://schemas.microsoft.com/office/drawing/2014/main" id="{8A9796EE-EFDF-BEF1-1F7C-5B1D50D91D25}"/>
              </a:ext>
            </a:extLst>
          </p:cNvPr>
          <p:cNvSpPr>
            <a:spLocks noGrp="1"/>
          </p:cNvSpPr>
          <p:nvPr>
            <p:ph idx="1"/>
          </p:nvPr>
        </p:nvSpPr>
        <p:spPr/>
        <p:txBody>
          <a:bodyPr>
            <a:normAutofit fontScale="92500" lnSpcReduction="20000"/>
          </a:bodyPr>
          <a:lstStyle/>
          <a:p>
            <a:r>
              <a:rPr lang="nb-NO" dirty="0"/>
              <a:t>Høy grad av elevaktivitet</a:t>
            </a:r>
          </a:p>
          <a:p>
            <a:r>
              <a:rPr lang="nb-NO" dirty="0"/>
              <a:t>Stor motivasjon for å mestre oppgaven</a:t>
            </a:r>
          </a:p>
          <a:p>
            <a:r>
              <a:rPr lang="nb-NO" dirty="0"/>
              <a:t>Elevene var villige til å stå i oppgaven over tid </a:t>
            </a:r>
          </a:p>
          <a:p>
            <a:r>
              <a:rPr lang="nb-NO" dirty="0"/>
              <a:t>De klarte å skille mellom relevant og irrelevant informasjon</a:t>
            </a:r>
          </a:p>
          <a:p>
            <a:r>
              <a:rPr lang="nb-NO" dirty="0"/>
              <a:t>De brukte forkunnskapene sine</a:t>
            </a:r>
          </a:p>
          <a:p>
            <a:r>
              <a:rPr lang="nb-NO" dirty="0"/>
              <a:t>Gode refleksjoner</a:t>
            </a:r>
          </a:p>
          <a:p>
            <a:r>
              <a:rPr lang="nb-NO" dirty="0"/>
              <a:t>Ulike strategier</a:t>
            </a:r>
          </a:p>
          <a:p>
            <a:r>
              <a:rPr lang="nb-NO" dirty="0"/>
              <a:t>Samarbeid</a:t>
            </a:r>
          </a:p>
          <a:p>
            <a:r>
              <a:rPr lang="nb-NO" dirty="0"/>
              <a:t>Praktisk arbeid</a:t>
            </a:r>
          </a:p>
          <a:p>
            <a:r>
              <a:rPr lang="nb-NO" dirty="0"/>
              <a:t>Elevstyrt samtale – ikke lærerstyrt</a:t>
            </a:r>
          </a:p>
          <a:p>
            <a:endParaRPr lang="nb-NO" dirty="0"/>
          </a:p>
          <a:p>
            <a:endParaRPr lang="nb-NO" dirty="0"/>
          </a:p>
        </p:txBody>
      </p:sp>
    </p:spTree>
    <p:extLst>
      <p:ext uri="{BB962C8B-B14F-4D97-AF65-F5344CB8AC3E}">
        <p14:creationId xmlns:p14="http://schemas.microsoft.com/office/powerpoint/2010/main" val="239150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9F5A2-9174-7E31-237A-215F0807EE61}"/>
              </a:ext>
            </a:extLst>
          </p:cNvPr>
          <p:cNvSpPr>
            <a:spLocks noGrp="1"/>
          </p:cNvSpPr>
          <p:nvPr>
            <p:ph type="title"/>
          </p:nvPr>
        </p:nvSpPr>
        <p:spPr/>
        <p:txBody>
          <a:bodyPr/>
          <a:lstStyle/>
          <a:p>
            <a:r>
              <a:rPr lang="nb-NO" dirty="0"/>
              <a:t>Poenget med undervisningsopplegget</a:t>
            </a:r>
          </a:p>
        </p:txBody>
      </p:sp>
      <p:sp>
        <p:nvSpPr>
          <p:cNvPr id="3" name="Plassholder for innhold 2">
            <a:extLst>
              <a:ext uri="{FF2B5EF4-FFF2-40B4-BE49-F238E27FC236}">
                <a16:creationId xmlns:a16="http://schemas.microsoft.com/office/drawing/2014/main" id="{CE8967D9-BB5E-C459-91F1-27BECB41F32F}"/>
              </a:ext>
            </a:extLst>
          </p:cNvPr>
          <p:cNvSpPr>
            <a:spLocks noGrp="1"/>
          </p:cNvSpPr>
          <p:nvPr>
            <p:ph idx="1"/>
          </p:nvPr>
        </p:nvSpPr>
        <p:spPr/>
        <p:txBody>
          <a:bodyPr/>
          <a:lstStyle/>
          <a:p>
            <a:r>
              <a:rPr lang="nb-NO" dirty="0"/>
              <a:t>Bruke forkunnskaper og fornuft til å komme frem til løsninger som virker rimelige. </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325274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C4E331-6AE4-89BA-9073-62EEECD4E456}"/>
              </a:ext>
            </a:extLst>
          </p:cNvPr>
          <p:cNvSpPr>
            <a:spLocks noGrp="1"/>
          </p:cNvSpPr>
          <p:nvPr>
            <p:ph type="title"/>
          </p:nvPr>
        </p:nvSpPr>
        <p:spPr/>
        <p:txBody>
          <a:bodyPr/>
          <a:lstStyle/>
          <a:p>
            <a:r>
              <a:rPr lang="nb-NO" dirty="0"/>
              <a:t>Forberedelser</a:t>
            </a:r>
          </a:p>
        </p:txBody>
      </p:sp>
      <p:sp>
        <p:nvSpPr>
          <p:cNvPr id="3" name="Plassholder for innhold 2">
            <a:extLst>
              <a:ext uri="{FF2B5EF4-FFF2-40B4-BE49-F238E27FC236}">
                <a16:creationId xmlns:a16="http://schemas.microsoft.com/office/drawing/2014/main" id="{8AB300EF-D804-D0A0-0B13-53E4499261DD}"/>
              </a:ext>
            </a:extLst>
          </p:cNvPr>
          <p:cNvSpPr>
            <a:spLocks noGrp="1"/>
          </p:cNvSpPr>
          <p:nvPr>
            <p:ph idx="1"/>
          </p:nvPr>
        </p:nvSpPr>
        <p:spPr/>
        <p:txBody>
          <a:bodyPr/>
          <a:lstStyle/>
          <a:p>
            <a:r>
              <a:rPr lang="nb-NO" dirty="0"/>
              <a:t>Tanker i forkant</a:t>
            </a:r>
          </a:p>
          <a:p>
            <a:r>
              <a:rPr lang="nb-NO" dirty="0"/>
              <a:t>Tilpasninger</a:t>
            </a:r>
          </a:p>
          <a:p>
            <a:r>
              <a:rPr lang="nb-NO" dirty="0"/>
              <a:t>Organisering</a:t>
            </a:r>
          </a:p>
          <a:p>
            <a:r>
              <a:rPr lang="nb-NO" dirty="0"/>
              <a:t>Elevenes forkunnskaper</a:t>
            </a:r>
          </a:p>
        </p:txBody>
      </p:sp>
    </p:spTree>
    <p:extLst>
      <p:ext uri="{BB962C8B-B14F-4D97-AF65-F5344CB8AC3E}">
        <p14:creationId xmlns:p14="http://schemas.microsoft.com/office/powerpoint/2010/main" val="153468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449A74-18C9-C0B0-192F-7E72295125F2}"/>
              </a:ext>
            </a:extLst>
          </p:cNvPr>
          <p:cNvSpPr>
            <a:spLocks noGrp="1"/>
          </p:cNvSpPr>
          <p:nvPr>
            <p:ph type="title"/>
          </p:nvPr>
        </p:nvSpPr>
        <p:spPr/>
        <p:txBody>
          <a:bodyPr/>
          <a:lstStyle/>
          <a:p>
            <a:r>
              <a:rPr lang="nb-NO" dirty="0"/>
              <a:t>Gjennomføring</a:t>
            </a:r>
          </a:p>
        </p:txBody>
      </p:sp>
      <p:pic>
        <p:nvPicPr>
          <p:cNvPr id="5" name="Plassholder for innhold 4" descr="Et bilde som inneholder tekst&#10;&#10;Automatisk generert beskrivelse">
            <a:extLst>
              <a:ext uri="{FF2B5EF4-FFF2-40B4-BE49-F238E27FC236}">
                <a16:creationId xmlns:a16="http://schemas.microsoft.com/office/drawing/2014/main" id="{FA5CC264-7A19-9F3C-FF0C-28465BDCFF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229066" y="2286613"/>
            <a:ext cx="4767416" cy="3575561"/>
          </a:xfrm>
        </p:spPr>
      </p:pic>
      <p:pic>
        <p:nvPicPr>
          <p:cNvPr id="7" name="Bilde 6" descr="Et bilde som inneholder tekst, elementer&#10;&#10;Automatisk generert beskrivelse">
            <a:extLst>
              <a:ext uri="{FF2B5EF4-FFF2-40B4-BE49-F238E27FC236}">
                <a16:creationId xmlns:a16="http://schemas.microsoft.com/office/drawing/2014/main" id="{F78345B8-5AB6-C320-BA47-D87E5BC33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95519" y="2286612"/>
            <a:ext cx="4767417" cy="3575563"/>
          </a:xfrm>
          <a:prstGeom prst="rect">
            <a:avLst/>
          </a:prstGeom>
        </p:spPr>
      </p:pic>
    </p:spTree>
    <p:extLst>
      <p:ext uri="{BB962C8B-B14F-4D97-AF65-F5344CB8AC3E}">
        <p14:creationId xmlns:p14="http://schemas.microsoft.com/office/powerpoint/2010/main" val="296992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376305-4209-2ADA-7B9B-623F6A633B5B}"/>
              </a:ext>
            </a:extLst>
          </p:cNvPr>
          <p:cNvSpPr>
            <a:spLocks noGrp="1"/>
          </p:cNvSpPr>
          <p:nvPr>
            <p:ph type="title"/>
          </p:nvPr>
        </p:nvSpPr>
        <p:spPr/>
        <p:txBody>
          <a:bodyPr/>
          <a:lstStyle/>
          <a:p>
            <a:r>
              <a:rPr lang="nb-NO" dirty="0"/>
              <a:t>Elevene kom raskt i gang med oppgaven!</a:t>
            </a:r>
          </a:p>
        </p:txBody>
      </p:sp>
      <p:pic>
        <p:nvPicPr>
          <p:cNvPr id="5" name="Plassholder for innhold 4" descr="Et bilde som inneholder tekst, visittkort&#10;&#10;Automatisk generert beskrivelse">
            <a:extLst>
              <a:ext uri="{FF2B5EF4-FFF2-40B4-BE49-F238E27FC236}">
                <a16:creationId xmlns:a16="http://schemas.microsoft.com/office/drawing/2014/main" id="{C5C7D976-026D-45F6-A407-CAAAD64B77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2773248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C18108-1C50-7E5D-BD4D-7B44D7C4388E}"/>
              </a:ext>
            </a:extLst>
          </p:cNvPr>
          <p:cNvSpPr>
            <a:spLocks noGrp="1"/>
          </p:cNvSpPr>
          <p:nvPr>
            <p:ph type="title"/>
          </p:nvPr>
        </p:nvSpPr>
        <p:spPr/>
        <p:txBody>
          <a:bodyPr/>
          <a:lstStyle/>
          <a:p>
            <a:r>
              <a:rPr lang="nb-NO" dirty="0"/>
              <a:t>Ulike strategier</a:t>
            </a:r>
          </a:p>
        </p:txBody>
      </p:sp>
      <p:pic>
        <p:nvPicPr>
          <p:cNvPr id="5" name="Plassholder for innhold 4" descr="Et bilde som inneholder tekst&#10;&#10;Automatisk generert beskrivelse">
            <a:extLst>
              <a:ext uri="{FF2B5EF4-FFF2-40B4-BE49-F238E27FC236}">
                <a16:creationId xmlns:a16="http://schemas.microsoft.com/office/drawing/2014/main" id="{CC68084D-805F-3345-567F-9296BA310D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7345697" y="2929966"/>
            <a:ext cx="2953249" cy="2214936"/>
          </a:xfrm>
        </p:spPr>
      </p:pic>
      <p:pic>
        <p:nvPicPr>
          <p:cNvPr id="7" name="Bilde 6" descr="Et bilde som inneholder tekst&#10;&#10;Automatisk generert beskrivelse">
            <a:extLst>
              <a:ext uri="{FF2B5EF4-FFF2-40B4-BE49-F238E27FC236}">
                <a16:creationId xmlns:a16="http://schemas.microsoft.com/office/drawing/2014/main" id="{96B13BF7-98A2-5406-B6E7-0EBEA71BD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613" y="1690687"/>
            <a:ext cx="3716868" cy="4801933"/>
          </a:xfrm>
          <a:prstGeom prst="rect">
            <a:avLst/>
          </a:prstGeom>
        </p:spPr>
      </p:pic>
      <p:pic>
        <p:nvPicPr>
          <p:cNvPr id="9" name="Bilde 8" descr="Et bilde som inneholder tekst&#10;&#10;Automatisk generert beskrivelse">
            <a:extLst>
              <a:ext uri="{FF2B5EF4-FFF2-40B4-BE49-F238E27FC236}">
                <a16:creationId xmlns:a16="http://schemas.microsoft.com/office/drawing/2014/main" id="{A171A9A9-A355-D05B-933B-4CB774BDB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4888" y="2290930"/>
            <a:ext cx="4801932" cy="3601449"/>
          </a:xfrm>
          <a:prstGeom prst="rect">
            <a:avLst/>
          </a:prstGeom>
        </p:spPr>
      </p:pic>
    </p:spTree>
    <p:extLst>
      <p:ext uri="{BB962C8B-B14F-4D97-AF65-F5344CB8AC3E}">
        <p14:creationId xmlns:p14="http://schemas.microsoft.com/office/powerpoint/2010/main" val="410307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 tavle&#10;&#10;Automatisk generert beskrivelse">
            <a:extLst>
              <a:ext uri="{FF2B5EF4-FFF2-40B4-BE49-F238E27FC236}">
                <a16:creationId xmlns:a16="http://schemas.microsoft.com/office/drawing/2014/main" id="{E9BFFD8F-A8AD-8CC9-C3B7-E4E1DFE321A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57" r="8559" b="12273"/>
          <a:stretch/>
        </p:blipFill>
        <p:spPr>
          <a:xfrm>
            <a:off x="2329141" y="118241"/>
            <a:ext cx="2023205" cy="3310759"/>
          </a:xfrm>
        </p:spPr>
      </p:pic>
      <p:pic>
        <p:nvPicPr>
          <p:cNvPr id="7" name="Bilde 6" descr="Et bilde som inneholder tekst&#10;&#10;Automatisk generert beskrivelse">
            <a:extLst>
              <a:ext uri="{FF2B5EF4-FFF2-40B4-BE49-F238E27FC236}">
                <a16:creationId xmlns:a16="http://schemas.microsoft.com/office/drawing/2014/main" id="{15413BF1-425B-DC13-7952-A071D3A392AC}"/>
              </a:ext>
            </a:extLst>
          </p:cNvPr>
          <p:cNvPicPr>
            <a:picLocks noChangeAspect="1"/>
          </p:cNvPicPr>
          <p:nvPr/>
        </p:nvPicPr>
        <p:blipFill rotWithShape="1">
          <a:blip r:embed="rId4">
            <a:extLst>
              <a:ext uri="{28A0092B-C50C-407E-A947-70E740481C1C}">
                <a14:useLocalDpi xmlns:a14="http://schemas.microsoft.com/office/drawing/2010/main" val="0"/>
              </a:ext>
            </a:extLst>
          </a:blip>
          <a:srcRect l="10808" t="20592" r="19001" b="9315"/>
          <a:stretch/>
        </p:blipFill>
        <p:spPr>
          <a:xfrm rot="5400000">
            <a:off x="7733407" y="549614"/>
            <a:ext cx="3436883" cy="2574134"/>
          </a:xfrm>
          <a:prstGeom prst="rect">
            <a:avLst/>
          </a:prstGeom>
        </p:spPr>
      </p:pic>
      <p:pic>
        <p:nvPicPr>
          <p:cNvPr id="9" name="Bilde 8">
            <a:extLst>
              <a:ext uri="{FF2B5EF4-FFF2-40B4-BE49-F238E27FC236}">
                <a16:creationId xmlns:a16="http://schemas.microsoft.com/office/drawing/2014/main" id="{E29B1B50-E185-4D0B-C7EA-4B1476FA1DDE}"/>
              </a:ext>
            </a:extLst>
          </p:cNvPr>
          <p:cNvPicPr>
            <a:picLocks noChangeAspect="1"/>
          </p:cNvPicPr>
          <p:nvPr/>
        </p:nvPicPr>
        <p:blipFill rotWithShape="1">
          <a:blip r:embed="rId5">
            <a:extLst>
              <a:ext uri="{28A0092B-C50C-407E-A947-70E740481C1C}">
                <a14:useLocalDpi xmlns:a14="http://schemas.microsoft.com/office/drawing/2010/main" val="0"/>
              </a:ext>
            </a:extLst>
          </a:blip>
          <a:srcRect l="9501" t="23948" r="14456" b="8295"/>
          <a:stretch/>
        </p:blipFill>
        <p:spPr>
          <a:xfrm rot="5400000">
            <a:off x="-432518" y="667341"/>
            <a:ext cx="3310759" cy="2212559"/>
          </a:xfrm>
          <a:prstGeom prst="rect">
            <a:avLst/>
          </a:prstGeom>
        </p:spPr>
      </p:pic>
      <p:pic>
        <p:nvPicPr>
          <p:cNvPr id="11" name="Bilde 10" descr="Et bilde som inneholder tekst&#10;&#10;Automatisk generert beskrivelse">
            <a:extLst>
              <a:ext uri="{FF2B5EF4-FFF2-40B4-BE49-F238E27FC236}">
                <a16:creationId xmlns:a16="http://schemas.microsoft.com/office/drawing/2014/main" id="{F42F126D-69E8-F77C-259B-43253038B566}"/>
              </a:ext>
            </a:extLst>
          </p:cNvPr>
          <p:cNvPicPr>
            <a:picLocks noChangeAspect="1"/>
          </p:cNvPicPr>
          <p:nvPr/>
        </p:nvPicPr>
        <p:blipFill rotWithShape="1">
          <a:blip r:embed="rId6">
            <a:extLst>
              <a:ext uri="{28A0092B-C50C-407E-A947-70E740481C1C}">
                <a14:useLocalDpi xmlns:a14="http://schemas.microsoft.com/office/drawing/2010/main" val="0"/>
              </a:ext>
            </a:extLst>
          </a:blip>
          <a:srcRect l="7064" t="5636" r="20956" b="4250"/>
          <a:stretch/>
        </p:blipFill>
        <p:spPr>
          <a:xfrm rot="5400000">
            <a:off x="7885807" y="3703287"/>
            <a:ext cx="3132085" cy="2940862"/>
          </a:xfrm>
          <a:prstGeom prst="rect">
            <a:avLst/>
          </a:prstGeom>
        </p:spPr>
      </p:pic>
      <p:pic>
        <p:nvPicPr>
          <p:cNvPr id="13" name="Bilde 12" descr="Et bilde som inneholder kart&#10;&#10;Automatisk generert beskrivelse">
            <a:extLst>
              <a:ext uri="{FF2B5EF4-FFF2-40B4-BE49-F238E27FC236}">
                <a16:creationId xmlns:a16="http://schemas.microsoft.com/office/drawing/2014/main" id="{6517EFF4-9AD6-7C2F-D956-35C231BF8283}"/>
              </a:ext>
            </a:extLst>
          </p:cNvPr>
          <p:cNvPicPr>
            <a:picLocks noChangeAspect="1"/>
          </p:cNvPicPr>
          <p:nvPr/>
        </p:nvPicPr>
        <p:blipFill rotWithShape="1">
          <a:blip r:embed="rId7">
            <a:extLst>
              <a:ext uri="{28A0092B-C50C-407E-A947-70E740481C1C}">
                <a14:useLocalDpi xmlns:a14="http://schemas.microsoft.com/office/drawing/2010/main" val="0"/>
              </a:ext>
            </a:extLst>
          </a:blip>
          <a:srcRect l="1650" t="8386" r="15043" b="5251"/>
          <a:stretch/>
        </p:blipFill>
        <p:spPr>
          <a:xfrm rot="5400000">
            <a:off x="3984032" y="486554"/>
            <a:ext cx="3310759" cy="2574132"/>
          </a:xfrm>
          <a:prstGeom prst="rect">
            <a:avLst/>
          </a:prstGeom>
        </p:spPr>
      </p:pic>
    </p:spTree>
    <p:extLst>
      <p:ext uri="{BB962C8B-B14F-4D97-AF65-F5344CB8AC3E}">
        <p14:creationId xmlns:p14="http://schemas.microsoft.com/office/powerpoint/2010/main" val="184799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B0BBF-2F2C-4461-3AD2-2C19942F735B}"/>
              </a:ext>
            </a:extLst>
          </p:cNvPr>
          <p:cNvSpPr>
            <a:spLocks noGrp="1"/>
          </p:cNvSpPr>
          <p:nvPr>
            <p:ph type="title"/>
          </p:nvPr>
        </p:nvSpPr>
        <p:spPr>
          <a:xfrm>
            <a:off x="6109498" y="908344"/>
            <a:ext cx="5244301" cy="1538130"/>
          </a:xfrm>
        </p:spPr>
        <p:txBody>
          <a:bodyPr>
            <a:normAutofit/>
          </a:bodyPr>
          <a:lstStyle/>
          <a:p>
            <a:r>
              <a:rPr lang="nb-NO" dirty="0"/>
              <a:t>Sitater fra elevene</a:t>
            </a:r>
          </a:p>
        </p:txBody>
      </p:sp>
      <p:sp>
        <p:nvSpPr>
          <p:cNvPr id="29"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endParaRPr lang="nb-NO"/>
          </a:p>
        </p:txBody>
      </p:sp>
      <p:pic>
        <p:nvPicPr>
          <p:cNvPr id="4" name="Plassholder for innhold 4" descr="Et bilde som inneholder tekst&#10;&#10;Automatisk generert beskrivelse">
            <a:extLst>
              <a:ext uri="{FF2B5EF4-FFF2-40B4-BE49-F238E27FC236}">
                <a16:creationId xmlns:a16="http://schemas.microsoft.com/office/drawing/2014/main" id="{AD13C665-2513-B9C8-22D4-874C022715D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 t="10657" r="14897" b="6449"/>
          <a:stretch/>
        </p:blipFill>
        <p:spPr>
          <a:xfrm rot="5400000">
            <a:off x="1139888" y="1982461"/>
            <a:ext cx="3948511" cy="2884484"/>
          </a:xfrm>
          <a:prstGeom prst="rect">
            <a:avLst/>
          </a:prstGeom>
        </p:spPr>
      </p:pic>
      <p:graphicFrame>
        <p:nvGraphicFramePr>
          <p:cNvPr id="5" name="Plassholder for innhold 2">
            <a:extLst>
              <a:ext uri="{FF2B5EF4-FFF2-40B4-BE49-F238E27FC236}">
                <a16:creationId xmlns:a16="http://schemas.microsoft.com/office/drawing/2014/main" id="{32DECDDD-CA07-967F-7C4B-438DF5766082}"/>
              </a:ext>
            </a:extLst>
          </p:cNvPr>
          <p:cNvGraphicFramePr>
            <a:graphicFrameLocks noGrp="1"/>
          </p:cNvGraphicFramePr>
          <p:nvPr>
            <p:ph idx="1"/>
            <p:extLst>
              <p:ext uri="{D42A27DB-BD31-4B8C-83A1-F6EECF244321}">
                <p14:modId xmlns:p14="http://schemas.microsoft.com/office/powerpoint/2010/main" val="72701004"/>
              </p:ext>
            </p:extLst>
          </p:nvPr>
        </p:nvGraphicFramePr>
        <p:xfrm>
          <a:off x="5911158" y="2706865"/>
          <a:ext cx="5383652" cy="3470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0818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76A08E-3203-012E-26E5-3416457AA668}"/>
              </a:ext>
            </a:extLst>
          </p:cNvPr>
          <p:cNvSpPr>
            <a:spLocks noGrp="1"/>
          </p:cNvSpPr>
          <p:nvPr>
            <p:ph type="title"/>
          </p:nvPr>
        </p:nvSpPr>
        <p:spPr>
          <a:xfrm>
            <a:off x="6564019" y="554009"/>
            <a:ext cx="4789763" cy="1662878"/>
          </a:xfrm>
        </p:spPr>
        <p:txBody>
          <a:bodyPr>
            <a:normAutofit/>
          </a:bodyPr>
          <a:lstStyle/>
          <a:p>
            <a:endParaRPr lang="nb-NO" sz="4000" dirty="0"/>
          </a:p>
        </p:txBody>
      </p:sp>
      <p:pic>
        <p:nvPicPr>
          <p:cNvPr id="21" name="Bilde 20" descr="Et bilde som inneholder person, verktøy&#10;&#10;Automatisk generert beskrivelse">
            <a:extLst>
              <a:ext uri="{FF2B5EF4-FFF2-40B4-BE49-F238E27FC236}">
                <a16:creationId xmlns:a16="http://schemas.microsoft.com/office/drawing/2014/main" id="{5D26ACF6-EC99-D491-E591-6916A1E6E8AF}"/>
              </a:ext>
            </a:extLst>
          </p:cNvPr>
          <p:cNvPicPr>
            <a:picLocks noChangeAspect="1"/>
          </p:cNvPicPr>
          <p:nvPr/>
        </p:nvPicPr>
        <p:blipFill rotWithShape="1">
          <a:blip r:embed="rId2">
            <a:extLst>
              <a:ext uri="{28A0092B-C50C-407E-A947-70E740481C1C}">
                <a14:useLocalDpi xmlns:a14="http://schemas.microsoft.com/office/drawing/2010/main" val="0"/>
              </a:ext>
            </a:extLst>
          </a:blip>
          <a:srcRect r="16263" b="-4"/>
          <a:stretch/>
        </p:blipFill>
        <p:spPr>
          <a:xfrm rot="5400000">
            <a:off x="-174839" y="174839"/>
            <a:ext cx="3352800" cy="3003123"/>
          </a:xfrm>
          <a:prstGeom prst="rect">
            <a:avLst/>
          </a:prstGeom>
        </p:spPr>
      </p:pic>
      <p:pic>
        <p:nvPicPr>
          <p:cNvPr id="23" name="Bilde 22" descr="Et bilde som inneholder kopp, kaffe, innendørs, drikkevarer&#10;&#10;Automatisk generert beskrivelse">
            <a:extLst>
              <a:ext uri="{FF2B5EF4-FFF2-40B4-BE49-F238E27FC236}">
                <a16:creationId xmlns:a16="http://schemas.microsoft.com/office/drawing/2014/main" id="{8991C117-2759-AD73-FBC9-9626271C392A}"/>
              </a:ext>
            </a:extLst>
          </p:cNvPr>
          <p:cNvPicPr>
            <a:picLocks noChangeAspect="1"/>
          </p:cNvPicPr>
          <p:nvPr/>
        </p:nvPicPr>
        <p:blipFill rotWithShape="1">
          <a:blip r:embed="rId3">
            <a:extLst>
              <a:ext uri="{28A0092B-C50C-407E-A947-70E740481C1C}">
                <a14:useLocalDpi xmlns:a14="http://schemas.microsoft.com/office/drawing/2010/main" val="0"/>
              </a:ext>
            </a:extLst>
          </a:blip>
          <a:srcRect l="8924" t="438" r="18193" b="-4"/>
          <a:stretch/>
        </p:blipFill>
        <p:spPr>
          <a:xfrm rot="5400000">
            <a:off x="3711064" y="306295"/>
            <a:ext cx="2818312" cy="2887597"/>
          </a:xfrm>
          <a:prstGeom prst="rect">
            <a:avLst/>
          </a:prstGeom>
        </p:spPr>
      </p:pic>
      <p:pic>
        <p:nvPicPr>
          <p:cNvPr id="26" name="Bilde 25">
            <a:extLst>
              <a:ext uri="{FF2B5EF4-FFF2-40B4-BE49-F238E27FC236}">
                <a16:creationId xmlns:a16="http://schemas.microsoft.com/office/drawing/2014/main" id="{9977B7D0-2F15-FDB8-B303-6E078C4A0F57}"/>
              </a:ext>
            </a:extLst>
          </p:cNvPr>
          <p:cNvPicPr>
            <a:picLocks noChangeAspect="1"/>
          </p:cNvPicPr>
          <p:nvPr/>
        </p:nvPicPr>
        <p:blipFill rotWithShape="1">
          <a:blip r:embed="rId4">
            <a:extLst>
              <a:ext uri="{28A0092B-C50C-407E-A947-70E740481C1C}">
                <a14:useLocalDpi xmlns:a14="http://schemas.microsoft.com/office/drawing/2010/main" val="0"/>
              </a:ext>
            </a:extLst>
          </a:blip>
          <a:srcRect l="3063" r="27556" b="-4"/>
          <a:stretch/>
        </p:blipFill>
        <p:spPr>
          <a:xfrm rot="5400000">
            <a:off x="7303515" y="1108089"/>
            <a:ext cx="4293878" cy="4641823"/>
          </a:xfrm>
          <a:prstGeom prst="rect">
            <a:avLst/>
          </a:prstGeom>
        </p:spPr>
      </p:pic>
      <p:pic>
        <p:nvPicPr>
          <p:cNvPr id="17" name="Bilde 16" descr="Et bilde som inneholder innendørs, disk, skitten, flislagt&#10;&#10;Automatisk generert beskrivelse">
            <a:extLst>
              <a:ext uri="{FF2B5EF4-FFF2-40B4-BE49-F238E27FC236}">
                <a16:creationId xmlns:a16="http://schemas.microsoft.com/office/drawing/2014/main" id="{D10F9492-096E-FA85-FDFD-8E672A0BBBC0}"/>
              </a:ext>
            </a:extLst>
          </p:cNvPr>
          <p:cNvPicPr>
            <a:picLocks noChangeAspect="1"/>
          </p:cNvPicPr>
          <p:nvPr/>
        </p:nvPicPr>
        <p:blipFill rotWithShape="1">
          <a:blip r:embed="rId5">
            <a:extLst>
              <a:ext uri="{28A0092B-C50C-407E-A947-70E740481C1C}">
                <a14:useLocalDpi xmlns:a14="http://schemas.microsoft.com/office/drawing/2010/main" val="0"/>
              </a:ext>
            </a:extLst>
          </a:blip>
          <a:srcRect l="1433" t="1602" r="19390" b="-4"/>
          <a:stretch/>
        </p:blipFill>
        <p:spPr>
          <a:xfrm rot="5400000">
            <a:off x="-123023" y="3731854"/>
            <a:ext cx="3235988" cy="3016306"/>
          </a:xfrm>
          <a:prstGeom prst="rect">
            <a:avLst/>
          </a:prstGeom>
        </p:spPr>
      </p:pic>
      <p:pic>
        <p:nvPicPr>
          <p:cNvPr id="15" name="Plassholder for innhold 14" descr="Et bilde som inneholder kopp, kaffe, mat, drikkevarer&#10;&#10;Automatisk generert beskrivelse">
            <a:extLst>
              <a:ext uri="{FF2B5EF4-FFF2-40B4-BE49-F238E27FC236}">
                <a16:creationId xmlns:a16="http://schemas.microsoft.com/office/drawing/2014/main" id="{65DD67B8-A495-3C94-A58E-FED2BC0C63E8}"/>
              </a:ext>
            </a:extLst>
          </p:cNvPr>
          <p:cNvPicPr>
            <a:picLocks noChangeAspect="1"/>
          </p:cNvPicPr>
          <p:nvPr/>
        </p:nvPicPr>
        <p:blipFill rotWithShape="1">
          <a:blip r:embed="rId6">
            <a:extLst>
              <a:ext uri="{28A0092B-C50C-407E-A947-70E740481C1C}">
                <a14:useLocalDpi xmlns:a14="http://schemas.microsoft.com/office/drawing/2010/main" val="0"/>
              </a:ext>
            </a:extLst>
          </a:blip>
          <a:srcRect l="7771" r="36809" b="-4"/>
          <a:stretch/>
        </p:blipFill>
        <p:spPr>
          <a:xfrm rot="5400000">
            <a:off x="4005837" y="3731853"/>
            <a:ext cx="2228765" cy="3016307"/>
          </a:xfrm>
          <a:prstGeom prst="rect">
            <a:avLst/>
          </a:prstGeom>
        </p:spPr>
      </p:pic>
    </p:spTree>
    <p:extLst>
      <p:ext uri="{BB962C8B-B14F-4D97-AF65-F5344CB8AC3E}">
        <p14:creationId xmlns:p14="http://schemas.microsoft.com/office/powerpoint/2010/main" val="366126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F5ECAD-A29A-761D-4AC8-BE8B16AF76EC}"/>
              </a:ext>
            </a:extLst>
          </p:cNvPr>
          <p:cNvSpPr>
            <a:spLocks noGrp="1"/>
          </p:cNvSpPr>
          <p:nvPr>
            <p:ph type="title"/>
          </p:nvPr>
        </p:nvSpPr>
        <p:spPr/>
        <p:txBody>
          <a:bodyPr/>
          <a:lstStyle/>
          <a:p>
            <a:r>
              <a:rPr lang="nb-NO" dirty="0"/>
              <a:t>Tilbakemeldinger fra elevene</a:t>
            </a:r>
          </a:p>
        </p:txBody>
      </p:sp>
      <p:sp>
        <p:nvSpPr>
          <p:cNvPr id="3" name="Plassholder for innhold 2">
            <a:extLst>
              <a:ext uri="{FF2B5EF4-FFF2-40B4-BE49-F238E27FC236}">
                <a16:creationId xmlns:a16="http://schemas.microsoft.com/office/drawing/2014/main" id="{0F63935A-E949-003F-0A9E-FCD194C23F2E}"/>
              </a:ext>
            </a:extLst>
          </p:cNvPr>
          <p:cNvSpPr>
            <a:spLocks noGrp="1"/>
          </p:cNvSpPr>
          <p:nvPr>
            <p:ph idx="1"/>
          </p:nvPr>
        </p:nvSpPr>
        <p:spPr/>
        <p:txBody>
          <a:bodyPr/>
          <a:lstStyle/>
          <a:p>
            <a:r>
              <a:rPr lang="nb-NO" dirty="0"/>
              <a:t>«Jeg synes det var gøy fordi vi fikk lov til å lage mat og samarbeide med andre»</a:t>
            </a:r>
          </a:p>
          <a:p>
            <a:r>
              <a:rPr lang="nb-NO" dirty="0"/>
              <a:t>«Jeg synes det var gøy fordi det var et helt annet språk. Det var litt vanskelig, men vi fikk det til»</a:t>
            </a:r>
          </a:p>
          <a:p>
            <a:r>
              <a:rPr lang="nb-NO" dirty="0"/>
              <a:t>«Vi fikk mulighet til å samarbeide og ha det gøy sammen. Vi lærte et nytt språk»</a:t>
            </a:r>
          </a:p>
          <a:p>
            <a:r>
              <a:rPr lang="nb-NO" dirty="0"/>
              <a:t>«Vaflene ble dødsgode!»</a:t>
            </a:r>
          </a:p>
          <a:p>
            <a:r>
              <a:rPr lang="nb-NO" dirty="0"/>
              <a:t>«Kan vi lage sjokoladekake på russisk neste torsdag?»</a:t>
            </a:r>
          </a:p>
        </p:txBody>
      </p:sp>
    </p:spTree>
    <p:extLst>
      <p:ext uri="{BB962C8B-B14F-4D97-AF65-F5344CB8AC3E}">
        <p14:creationId xmlns:p14="http://schemas.microsoft.com/office/powerpoint/2010/main" val="271242916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47A4C2CD64924E9B017F4085934C9B" ma:contentTypeVersion="4" ma:contentTypeDescription="Create a new document." ma:contentTypeScope="" ma:versionID="7b57262d37d137d24e0654cd38213bd3">
  <xsd:schema xmlns:xsd="http://www.w3.org/2001/XMLSchema" xmlns:xs="http://www.w3.org/2001/XMLSchema" xmlns:p="http://schemas.microsoft.com/office/2006/metadata/properties" xmlns:ns2="7deb83a4-b736-4b36-be9b-0b3ad719b799" targetNamespace="http://schemas.microsoft.com/office/2006/metadata/properties" ma:root="true" ma:fieldsID="6a842a3f7349e658974059f6df9a29ea" ns2:_="">
    <xsd:import namespace="7deb83a4-b736-4b36-be9b-0b3ad719b7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eb83a4-b736-4b36-be9b-0b3ad719b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49C965-0628-49FD-8DD8-7C98F1DC83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eb83a4-b736-4b36-be9b-0b3ad719b7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E8E61C-7653-4477-A098-9B8F4ED022C8}">
  <ds:schemaRefs>
    <ds:schemaRef ds:uri="http://schemas.microsoft.com/sharepoint/v3/contenttype/forms"/>
  </ds:schemaRefs>
</ds:datastoreItem>
</file>

<file path=customXml/itemProps3.xml><?xml version="1.0" encoding="utf-8"?>
<ds:datastoreItem xmlns:ds="http://schemas.openxmlformats.org/officeDocument/2006/customXml" ds:itemID="{689A421A-343F-4EC1-9B04-4FC6B34F14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172</TotalTime>
  <Words>515</Words>
  <Application>Microsoft Office PowerPoint</Application>
  <PresentationFormat>Widescreen</PresentationFormat>
  <Paragraphs>50</Paragraphs>
  <Slides>11</Slides>
  <Notes>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11</vt:i4>
      </vt:variant>
    </vt:vector>
  </HeadingPairs>
  <TitlesOfParts>
    <vt:vector size="15" baseType="lpstr">
      <vt:lpstr>Arial</vt:lpstr>
      <vt:lpstr>Calibri</vt:lpstr>
      <vt:lpstr>Calibri Light</vt:lpstr>
      <vt:lpstr>Office-tema</vt:lpstr>
      <vt:lpstr>Vafler på kinesisk</vt:lpstr>
      <vt:lpstr>Forberedelser</vt:lpstr>
      <vt:lpstr>Gjennomføring</vt:lpstr>
      <vt:lpstr>Elevene kom raskt i gang med oppgaven!</vt:lpstr>
      <vt:lpstr>Ulike strategier</vt:lpstr>
      <vt:lpstr>PowerPoint-presentasjon</vt:lpstr>
      <vt:lpstr>Sitater fra elevene</vt:lpstr>
      <vt:lpstr>PowerPoint-presentasjon</vt:lpstr>
      <vt:lpstr>Tilbakemeldinger fra elevene</vt:lpstr>
      <vt:lpstr>Erfaring</vt:lpstr>
      <vt:lpstr>Poenget med undervisningsopplegget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Vafler på kinesisk</dc:title>
  <dc:creator>Kristina Monsen Eliassen</dc:creator>
  <cp:lastModifiedBy>Elise Klaveness</cp:lastModifiedBy>
  <cp:revision>3</cp:revision>
  <dcterms:created xsi:type="dcterms:W3CDTF">2023-02-08T12:15:49Z</dcterms:created>
  <dcterms:modified xsi:type="dcterms:W3CDTF">2024-03-13T13:05:25Z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0x010100E047A4C2CD64924E9B017F4085934C9B</vt:lpwstr>
  </property>
</Properties>
</file>