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72" r:id="rId5"/>
    <p:sldId id="262" r:id="rId6"/>
    <p:sldId id="265" r:id="rId7"/>
    <p:sldId id="273" r:id="rId8"/>
    <p:sldId id="274" r:id="rId9"/>
    <p:sldId id="275" r:id="rId10"/>
    <p:sldId id="276" r:id="rId11"/>
    <p:sldId id="270" r:id="rId12"/>
  </p:sldIdLst>
  <p:sldSz cx="12192000" cy="6858000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7F569-9A4D-4D09-A06D-67ADD0926F47}" v="182" dt="2024-09-05T07:08:51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ntendoblast.com.br/2017/03/zelda-breath-of-wild-conhecendo-hyrul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shingvole.blogspot.com/2014/02/jk-rowling-right-first-tim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hyperlink" Target="https://ikkepedia.org/wiki/Film:_Folk_og_r%C3%B8vere_i_kardemommeby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comics.org/issue/330427/cover/4/" TargetMode="External"/><Relationship Id="rId9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2.png"/><Relationship Id="rId21" Type="http://schemas.openxmlformats.org/officeDocument/2006/relationships/image" Target="../media/image28.png"/><Relationship Id="rId7" Type="http://schemas.openxmlformats.org/officeDocument/2006/relationships/hyperlink" Target="http://songoffall.blogspot.com/2011/08/blog-post_11.html" TargetMode="Externa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1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AD365B-DC79-235A-27AF-222A86CF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000">
                <a:cs typeface="Calibri Light"/>
              </a:rPr>
              <a:t>Alle har et forhold til lesing</a:t>
            </a:r>
            <a:endParaRPr lang="nb-NO" sz="500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463595-1748-FAAF-751E-39ACFF887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200">
                <a:cs typeface="Calibri"/>
              </a:rPr>
              <a:t>Du liker det, eller ikke? Kanskje før?</a:t>
            </a:r>
          </a:p>
          <a:p>
            <a:r>
              <a:rPr lang="nb-NO" sz="2200">
                <a:cs typeface="Calibri"/>
              </a:rPr>
              <a:t>Du syns det er lett, eller vanskelig?</a:t>
            </a:r>
          </a:p>
          <a:p>
            <a:r>
              <a:rPr lang="nb-NO" sz="2200">
                <a:cs typeface="Calibri"/>
              </a:rPr>
              <a:t>Du liker noe, men hater noe annet?</a:t>
            </a:r>
          </a:p>
          <a:p>
            <a:r>
              <a:rPr lang="nb-NO" sz="2200">
                <a:cs typeface="Calibri"/>
              </a:rPr>
              <a:t>Du forstår noe, men ikke alt?</a:t>
            </a:r>
          </a:p>
          <a:p>
            <a:endParaRPr lang="nb-NO" sz="2200">
              <a:cs typeface="Calibri"/>
            </a:endParaRP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AFC9CAC8-8C6F-5EF1-D23E-D1767E073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791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1C6548-F2A0-66B1-6C5B-44DFE61F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Boken</a:t>
            </a:r>
            <a:r>
              <a:rPr lang="en-US" sz="5400" dirty="0"/>
              <a:t> </a:t>
            </a:r>
            <a:r>
              <a:rPr lang="en-US" sz="5400" dirty="0" err="1"/>
              <a:t>jeg</a:t>
            </a:r>
            <a:r>
              <a:rPr lang="en-US" sz="5400" dirty="0"/>
              <a:t> </a:t>
            </a:r>
            <a:r>
              <a:rPr lang="en-US" sz="5400" dirty="0" err="1"/>
              <a:t>leser</a:t>
            </a:r>
            <a:r>
              <a:rPr lang="en-US" sz="5400" dirty="0"/>
              <a:t> </a:t>
            </a:r>
            <a:r>
              <a:rPr lang="en-US" sz="5400" dirty="0" err="1"/>
              <a:t>akkurat</a:t>
            </a:r>
            <a:r>
              <a:rPr lang="en-US" sz="5400" dirty="0"/>
              <a:t> </a:t>
            </a:r>
            <a:r>
              <a:rPr lang="en-US" sz="5400" dirty="0" err="1"/>
              <a:t>nå</a:t>
            </a:r>
            <a:endParaRPr lang="en-US" sz="54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51A1949-5132-7938-3251-C536D09ADD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00" r="1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4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F76888-C8B4-8365-AB8F-FFB8CE74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Nå er det deres tur!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CE6EC4-27FE-3ADC-F147-4C79EF24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/>
              <a:t> Jeg gleder meg til å lese deres egne leserhistorer!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E9F2E9D-5BB6-46CF-04CD-7DB6EECD59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19" r="289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13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E7DBC49-68F3-D374-2263-9FF92B6C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b-NO" sz="5400" dirty="0">
                <a:cs typeface="Calibri Light"/>
              </a:rPr>
              <a:t>Alle har sin egen leserhistorie</a:t>
            </a:r>
            <a:endParaRPr lang="nb-NO" sz="5400" dirty="0"/>
          </a:p>
        </p:txBody>
      </p:sp>
      <p:pic>
        <p:nvPicPr>
          <p:cNvPr id="4" name="Bilde 4" descr="Et bilde som inneholder tekst, utendørs, fjell, himmel&#10;&#10;Automatisk generert beskrivelse">
            <a:extLst>
              <a:ext uri="{FF2B5EF4-FFF2-40B4-BE49-F238E27FC236}">
                <a16:creationId xmlns:a16="http://schemas.microsoft.com/office/drawing/2014/main" id="{A848D502-6A38-2A69-1465-460A160A2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148" r="4919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4F5EC3-E7A6-0B09-FD1F-E4DA9C916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200" dirty="0">
                <a:cs typeface="Calibri"/>
              </a:rPr>
              <a:t>Medier (film, spill, musikk)</a:t>
            </a:r>
          </a:p>
          <a:p>
            <a:r>
              <a:rPr lang="nb-NO" sz="2200" dirty="0">
                <a:cs typeface="Calibri"/>
              </a:rPr>
              <a:t>Bøker/lydbøker (før og nå)</a:t>
            </a:r>
            <a:endParaRPr lang="nb-NO" sz="2200" dirty="0"/>
          </a:p>
          <a:p>
            <a:r>
              <a:rPr lang="nb-NO" sz="2200" dirty="0">
                <a:cs typeface="Calibri"/>
              </a:rPr>
              <a:t>Skole (barneskole, ungdomsskole)</a:t>
            </a:r>
          </a:p>
          <a:p>
            <a:r>
              <a:rPr lang="nb-NO" sz="2200" dirty="0">
                <a:cs typeface="Calibri"/>
              </a:rPr>
              <a:t>Internett (chat, </a:t>
            </a:r>
            <a:r>
              <a:rPr lang="nb-NO" sz="2200" dirty="0" err="1">
                <a:cs typeface="Calibri"/>
              </a:rPr>
              <a:t>memes</a:t>
            </a:r>
            <a:r>
              <a:rPr lang="nb-NO" sz="2200" dirty="0">
                <a:cs typeface="Calibri"/>
              </a:rPr>
              <a:t>, sport, nyheter, sosiale medier)</a:t>
            </a:r>
          </a:p>
          <a:p>
            <a:endParaRPr lang="nb-NO" sz="2200" dirty="0">
              <a:cs typeface="Calibri"/>
            </a:endParaRPr>
          </a:p>
          <a:p>
            <a:endParaRPr lang="nb-NO" sz="2200" dirty="0">
              <a:cs typeface="Calibri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369CE19-BDCB-3AD6-8036-CAF3451F2692}"/>
              </a:ext>
            </a:extLst>
          </p:cNvPr>
          <p:cNvSpPr txBox="1"/>
          <p:nvPr/>
        </p:nvSpPr>
        <p:spPr>
          <a:xfrm>
            <a:off x="9591608" y="6657945"/>
            <a:ext cx="260039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en-US" sz="700">
                <a:solidFill>
                  <a:srgbClr val="FFFFFF"/>
                </a:solidFill>
              </a:rPr>
              <a:t> av Ukjent forfatter er lisensiert i henhold til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88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148D465-4D17-F853-2166-0C3AB45F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4600">
                <a:cs typeface="Calibri Light"/>
              </a:rPr>
              <a:t>Hvem kjenner du som leser ofte?</a:t>
            </a:r>
            <a:endParaRPr lang="nb-NO" sz="4600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BCC2F8-7EFF-563A-F607-6E3FBA1E1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200">
                <a:cs typeface="Calibri"/>
              </a:rPr>
              <a:t>Venner?</a:t>
            </a:r>
          </a:p>
          <a:p>
            <a:r>
              <a:rPr lang="nb-NO" sz="2200">
                <a:cs typeface="Calibri"/>
              </a:rPr>
              <a:t>Familie?</a:t>
            </a:r>
          </a:p>
          <a:p>
            <a:r>
              <a:rPr lang="nb-NO" sz="2200">
                <a:cs typeface="Calibri"/>
              </a:rPr>
              <a:t>Lærere?</a:t>
            </a:r>
          </a:p>
          <a:p>
            <a:r>
              <a:rPr lang="nb-NO" sz="2200">
                <a:cs typeface="Calibri"/>
              </a:rPr>
              <a:t>Ingen?</a:t>
            </a:r>
          </a:p>
          <a:p>
            <a:endParaRPr lang="nb-NO" sz="2200">
              <a:cs typeface="Calibri"/>
            </a:endParaRPr>
          </a:p>
        </p:txBody>
      </p:sp>
      <p:pic>
        <p:nvPicPr>
          <p:cNvPr id="4" name="Bilde 4" descr="Et bilde som inneholder person, utendørs, telefon, mobil&#10;&#10;Automatisk generert beskrivelse">
            <a:extLst>
              <a:ext uri="{FF2B5EF4-FFF2-40B4-BE49-F238E27FC236}">
                <a16:creationId xmlns:a16="http://schemas.microsoft.com/office/drawing/2014/main" id="{B1B98471-D5BE-7478-B73A-989E877A0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252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CC88FFC-DB54-059C-3F3D-B75F384D48B9}"/>
              </a:ext>
            </a:extLst>
          </p:cNvPr>
          <p:cNvSpPr txBox="1"/>
          <p:nvPr/>
        </p:nvSpPr>
        <p:spPr>
          <a:xfrm>
            <a:off x="9439323" y="6657945"/>
            <a:ext cx="275267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en-US" sz="700">
                <a:solidFill>
                  <a:srgbClr val="FFFFFF"/>
                </a:solidFill>
              </a:rPr>
              <a:t> av Ukjent forfatter er lisensiert i henhold til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74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B6C17D-301C-9192-D561-DB4D0458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8FF585D2-8A4F-14A2-B436-18473DE5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txBody>
          <a:bodyPr anchor="t">
            <a:normAutofit/>
          </a:bodyPr>
          <a:lstStyle/>
          <a:p>
            <a:endParaRPr lang="nb-NO" sz="18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98FBB01-E36C-563C-0947-72A7BBE1C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24" r="3" b="22245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3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e 5" descr="Et bilde som inneholder tekst, beholder&#10;&#10;Automatisk generert beskrivelse">
            <a:extLst>
              <a:ext uri="{FF2B5EF4-FFF2-40B4-BE49-F238E27FC236}">
                <a16:creationId xmlns:a16="http://schemas.microsoft.com/office/drawing/2014/main" id="{3EABE445-6262-FFF6-4902-FE16A82DE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965" r="-2" b="19284"/>
          <a:stretch/>
        </p:blipFill>
        <p:spPr>
          <a:xfrm>
            <a:off x="5886020" y="268681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C207D41-7AC0-C4B5-6C31-9CED66FE4E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07" r="-1" b="5843"/>
          <a:stretch/>
        </p:blipFill>
        <p:spPr>
          <a:xfrm>
            <a:off x="8298358" y="-166404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9D133317-3681-EA36-8C42-EEECCDB6EA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8430" r="3" b="27029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9F2FF7F-7F61-A2FD-53F7-81C9CC3AFD0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856" r="1" b="40953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747D2F5-9E43-0A28-12B4-1199D1B9CC05}"/>
              </a:ext>
            </a:extLst>
          </p:cNvPr>
          <p:cNvSpPr txBox="1"/>
          <p:nvPr/>
        </p:nvSpPr>
        <p:spPr>
          <a:xfrm>
            <a:off x="9458559" y="6870700"/>
            <a:ext cx="273344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en-US" sz="700">
                <a:solidFill>
                  <a:srgbClr val="FFFFFF"/>
                </a:solidFill>
              </a:rPr>
              <a:t> av Ukjent forfatter er lisensiert i henhold til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503BFC4-2391-EF34-FB35-3CC2F0B72FC3}"/>
              </a:ext>
            </a:extLst>
          </p:cNvPr>
          <p:cNvSpPr txBox="1"/>
          <p:nvPr/>
        </p:nvSpPr>
        <p:spPr>
          <a:xfrm>
            <a:off x="6845468" y="6870700"/>
            <a:ext cx="260039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en-US" sz="700">
                <a:solidFill>
                  <a:srgbClr val="FFFFFF"/>
                </a:solidFill>
              </a:rPr>
              <a:t> av Ukjent forfatter er lisensiert i henhold til </a:t>
            </a: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030873E-A932-6D60-952E-F9DF03FEAF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651" y="55066"/>
            <a:ext cx="5416828" cy="499135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643A409-E07B-DC6F-7E9D-7A8A406A14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1082" y="1888335"/>
            <a:ext cx="4325267" cy="34700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67615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65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2490DF4-F490-4B9B-BD2E-F849C4E8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199" y="3799273"/>
            <a:ext cx="4474789" cy="2601528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 Hanne Reidun sin </a:t>
            </a:r>
            <a:br>
              <a:rPr lang="en-US" sz="4000" dirty="0"/>
            </a:br>
            <a:r>
              <a:rPr lang="en-US" sz="4000" dirty="0">
                <a:solidFill>
                  <a:srgbClr val="FFFFFF"/>
                </a:solidFill>
              </a:rPr>
              <a:t>leserhistorie</a:t>
            </a:r>
            <a:endParaRPr lang="en-US" sz="4000" dirty="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64B0A5D-D7E8-47CC-3F29-F2E633AE4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" y="-133167"/>
            <a:ext cx="2945377" cy="338326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7FFCBEE-B09C-FF19-2D8F-31F1C0981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" y="4371823"/>
            <a:ext cx="4045158" cy="240042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9DF14CE4-F272-4600-83AF-F87087F59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137" y="3562168"/>
            <a:ext cx="1971062" cy="3293116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D5E2710C-2B68-2B7D-4C67-1886B7432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171" y="-97157"/>
            <a:ext cx="2838596" cy="1714588"/>
          </a:xfrm>
          <a:prstGeom prst="rect">
            <a:avLst/>
          </a:prstGeom>
        </p:spPr>
      </p:pic>
      <p:pic>
        <p:nvPicPr>
          <p:cNvPr id="19" name="Bilde 7" descr="Et bilde som inneholder tekst, toalettmappe, palett, kosmetisk&#10;&#10;Automatisk generert beskrivelse">
            <a:extLst>
              <a:ext uri="{FF2B5EF4-FFF2-40B4-BE49-F238E27FC236}">
                <a16:creationId xmlns:a16="http://schemas.microsoft.com/office/drawing/2014/main" id="{C86811A2-FBB8-6D62-0844-ACA28F526C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5260" r="-2" b="4863"/>
          <a:stretch/>
        </p:blipFill>
        <p:spPr>
          <a:xfrm>
            <a:off x="3977410" y="4393216"/>
            <a:ext cx="1637057" cy="2421907"/>
          </a:xfrm>
          <a:prstGeom prst="rect">
            <a:avLst/>
          </a:prstGeom>
          <a:effectLst/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2BD5A9A-988D-DFA0-7568-D071538AC285}"/>
              </a:ext>
            </a:extLst>
          </p:cNvPr>
          <p:cNvSpPr txBox="1"/>
          <p:nvPr/>
        </p:nvSpPr>
        <p:spPr>
          <a:xfrm>
            <a:off x="3007601" y="9411306"/>
            <a:ext cx="1162269" cy="41549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en-US" sz="700">
                <a:solidFill>
                  <a:srgbClr val="FFFFFF"/>
                </a:solidFill>
              </a:rPr>
              <a:t> av Ukjent forfatter er lisensiert i henhold til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8351CF9F-BE38-B6E3-FE6B-73508C4B1F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321" y="-114487"/>
            <a:ext cx="2196549" cy="3345906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80C57EF8-DD78-4422-5FDF-30DC95C46C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2390" y="1769241"/>
            <a:ext cx="1619398" cy="2770763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3E8F52A0-C396-2BCF-B1C3-22C3089CCD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57" y="3152200"/>
            <a:ext cx="1381735" cy="1321331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6443C219-3D9D-B0D7-0242-DAA87B5113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85857" y="1394629"/>
            <a:ext cx="2173630" cy="320137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868A831-63A9-F868-0916-087FC5C75E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08956" y="13943"/>
            <a:ext cx="1282766" cy="201940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69FEFE0-F65F-36D0-8735-9B45C33841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78638" y="2033347"/>
            <a:ext cx="2182870" cy="278802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98B1A5FD-2E13-7354-74D3-205CC71B1F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14171" y="3017664"/>
            <a:ext cx="1282766" cy="173998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F9CDC41-D28E-3FEC-FCF0-2119475797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91722" y="18911"/>
            <a:ext cx="1993589" cy="2985913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53BB6826-CA24-E628-E31F-EC42734A082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44623" y="2062963"/>
            <a:ext cx="1993589" cy="277259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7A84FB1-59A1-0178-D7C1-FB86BEE338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81042" y="1748393"/>
            <a:ext cx="1354655" cy="171458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566FD3E-1885-E61E-3A1C-4AB37F6F39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66176" y="-8813"/>
            <a:ext cx="1412929" cy="1808821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D4532C26-5D4E-881E-98C7-B700228E7AF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6234" y="774201"/>
            <a:ext cx="939848" cy="1568531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BFD61965-BF14-E37B-7E60-5005CEBA66B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46578" y="2821580"/>
            <a:ext cx="1392966" cy="1936073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D41FC869-9E84-2DEE-D539-06BFCA8D1C1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98318" y="3126985"/>
            <a:ext cx="1257365" cy="1644735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9A158B85-4989-EB04-88BF-7E5FE8BBCAF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12533" y="-20940"/>
            <a:ext cx="1200212" cy="1682836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DFEBAEEF-4EF3-B911-CDB7-F5D6F703AB9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94326" y="627708"/>
            <a:ext cx="1187511" cy="1644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4322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918220A-63D1-B909-D745-0D148F64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 dirty="0">
                <a:cs typeface="Calibri Light"/>
              </a:rPr>
              <a:t>Jeg elsket dataspill!!</a:t>
            </a:r>
            <a:endParaRPr lang="nb-NO" sz="5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7F90A9-773F-55D3-D237-402F25055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4252719"/>
            <a:ext cx="528319" cy="19408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sz="1700" dirty="0">
              <a:cs typeface="Calibri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A094A0F-F7B7-707E-8043-79FD0C79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079" y="566057"/>
            <a:ext cx="2298254" cy="327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49BA227-3855-D47C-4D4A-20884E0DD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999" y="566057"/>
            <a:ext cx="3321221" cy="2457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3C860420-CC16-F7B7-A811-6FFA77BB0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925" y="4480155"/>
            <a:ext cx="2952902" cy="148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6BDEC7BC-90E4-CC08-B743-69F401D85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180" y="4480155"/>
            <a:ext cx="3520429" cy="1940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0A04E28D-685A-436A-8430-0219E42A7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5850" y="3429000"/>
            <a:ext cx="1371670" cy="1905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6BA2B20B-25E1-8AA9-AF70-FDCBB2BF4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274" y="2587758"/>
            <a:ext cx="1428823" cy="18923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916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C8814D43-75C6-4E33-8A48-EA5F793E7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C04052-FB11-983F-2826-8BC9E943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713232"/>
            <a:ext cx="3522934" cy="3291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Jeg elsket brettspill, quizbøker og kryssord! 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9ED3E19-AA0B-F938-1932-07295A774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8" r="-3" b="-3"/>
          <a:stretch/>
        </p:blipFill>
        <p:spPr>
          <a:xfrm>
            <a:off x="4654842" y="10"/>
            <a:ext cx="3008523" cy="4115294"/>
          </a:xfrm>
          <a:custGeom>
            <a:avLst/>
            <a:gdLst/>
            <a:ahLst/>
            <a:cxnLst/>
            <a:rect l="l" t="t" r="r" b="b"/>
            <a:pathLst>
              <a:path w="3008523" h="4115304">
                <a:moveTo>
                  <a:pt x="24852" y="0"/>
                </a:moveTo>
                <a:lnTo>
                  <a:pt x="2979215" y="0"/>
                </a:lnTo>
                <a:lnTo>
                  <a:pt x="2994066" y="116180"/>
                </a:lnTo>
                <a:cubicBezTo>
                  <a:pt x="3005186" y="195816"/>
                  <a:pt x="3009899" y="276075"/>
                  <a:pt x="3008178" y="356320"/>
                </a:cubicBezTo>
                <a:cubicBezTo>
                  <a:pt x="3008319" y="552394"/>
                  <a:pt x="2998582" y="748086"/>
                  <a:pt x="2980941" y="943653"/>
                </a:cubicBezTo>
                <a:cubicBezTo>
                  <a:pt x="2976665" y="1015643"/>
                  <a:pt x="2978598" y="1087813"/>
                  <a:pt x="2986727" y="1159537"/>
                </a:cubicBezTo>
                <a:cubicBezTo>
                  <a:pt x="2994856" y="1240519"/>
                  <a:pt x="2992019" y="1322097"/>
                  <a:pt x="2978260" y="1402470"/>
                </a:cubicBezTo>
                <a:cubicBezTo>
                  <a:pt x="2960902" y="1497713"/>
                  <a:pt x="2968664" y="1592956"/>
                  <a:pt x="2975014" y="1688199"/>
                </a:cubicBezTo>
                <a:cubicBezTo>
                  <a:pt x="2992372" y="1949673"/>
                  <a:pt x="3013541" y="2211147"/>
                  <a:pt x="2999428" y="2473510"/>
                </a:cubicBezTo>
                <a:cubicBezTo>
                  <a:pt x="2996464" y="2529513"/>
                  <a:pt x="2983482" y="2584119"/>
                  <a:pt x="2978118" y="2639740"/>
                </a:cubicBezTo>
                <a:cubicBezTo>
                  <a:pt x="2962453" y="2801400"/>
                  <a:pt x="2980801" y="2962424"/>
                  <a:pt x="2988280" y="3123702"/>
                </a:cubicBezTo>
                <a:cubicBezTo>
                  <a:pt x="2999033" y="3302188"/>
                  <a:pt x="2996860" y="3481118"/>
                  <a:pt x="2981788" y="3659349"/>
                </a:cubicBezTo>
                <a:cubicBezTo>
                  <a:pt x="2972333" y="3756116"/>
                  <a:pt x="2969123" y="3853010"/>
                  <a:pt x="2970287" y="3949936"/>
                </a:cubicBezTo>
                <a:lnTo>
                  <a:pt x="2976835" y="4079050"/>
                </a:lnTo>
                <a:lnTo>
                  <a:pt x="2975002" y="4079008"/>
                </a:lnTo>
                <a:cubicBezTo>
                  <a:pt x="2922505" y="4079573"/>
                  <a:pt x="2870008" y="4083101"/>
                  <a:pt x="2817511" y="4086276"/>
                </a:cubicBezTo>
                <a:cubicBezTo>
                  <a:pt x="2529266" y="4103634"/>
                  <a:pt x="2241021" y="4124803"/>
                  <a:pt x="1951796" y="4110690"/>
                </a:cubicBezTo>
                <a:cubicBezTo>
                  <a:pt x="1890059" y="4107726"/>
                  <a:pt x="1829862" y="4094744"/>
                  <a:pt x="1768546" y="4089380"/>
                </a:cubicBezTo>
                <a:cubicBezTo>
                  <a:pt x="1590335" y="4073715"/>
                  <a:pt x="1412824" y="4092063"/>
                  <a:pt x="1235034" y="4099542"/>
                </a:cubicBezTo>
                <a:cubicBezTo>
                  <a:pt x="1038273" y="4110295"/>
                  <a:pt x="841024" y="4108122"/>
                  <a:pt x="644545" y="4093050"/>
                </a:cubicBezTo>
                <a:cubicBezTo>
                  <a:pt x="537871" y="4083595"/>
                  <a:pt x="431056" y="4080385"/>
                  <a:pt x="324207" y="4081549"/>
                </a:cubicBezTo>
                <a:lnTo>
                  <a:pt x="14165" y="4095812"/>
                </a:lnTo>
                <a:lnTo>
                  <a:pt x="15439" y="4046690"/>
                </a:lnTo>
                <a:cubicBezTo>
                  <a:pt x="18374" y="4018368"/>
                  <a:pt x="22584" y="3990046"/>
                  <a:pt x="28197" y="3961979"/>
                </a:cubicBezTo>
                <a:cubicBezTo>
                  <a:pt x="40955" y="3897553"/>
                  <a:pt x="31514" y="3834402"/>
                  <a:pt x="21563" y="3770614"/>
                </a:cubicBezTo>
                <a:cubicBezTo>
                  <a:pt x="13335" y="3723257"/>
                  <a:pt x="13335" y="3674829"/>
                  <a:pt x="21563" y="3627473"/>
                </a:cubicBezTo>
                <a:cubicBezTo>
                  <a:pt x="40700" y="3525411"/>
                  <a:pt x="30111" y="3423350"/>
                  <a:pt x="20543" y="3322437"/>
                </a:cubicBezTo>
                <a:cubicBezTo>
                  <a:pt x="7785" y="3186823"/>
                  <a:pt x="1406" y="3052357"/>
                  <a:pt x="33300" y="2917763"/>
                </a:cubicBezTo>
                <a:cubicBezTo>
                  <a:pt x="53330" y="2833053"/>
                  <a:pt x="36872" y="2747066"/>
                  <a:pt x="26284" y="2662610"/>
                </a:cubicBezTo>
                <a:cubicBezTo>
                  <a:pt x="18272" y="2599804"/>
                  <a:pt x="17328" y="2536296"/>
                  <a:pt x="23477" y="2473286"/>
                </a:cubicBezTo>
                <a:cubicBezTo>
                  <a:pt x="32790" y="2377718"/>
                  <a:pt x="29486" y="2281334"/>
                  <a:pt x="13654" y="2186621"/>
                </a:cubicBezTo>
                <a:cubicBezTo>
                  <a:pt x="4264" y="2133256"/>
                  <a:pt x="7899" y="2078424"/>
                  <a:pt x="24242" y="2026768"/>
                </a:cubicBezTo>
                <a:cubicBezTo>
                  <a:pt x="48099" y="1952646"/>
                  <a:pt x="33683" y="1876993"/>
                  <a:pt x="24242" y="1802105"/>
                </a:cubicBezTo>
                <a:cubicBezTo>
                  <a:pt x="10081" y="1684607"/>
                  <a:pt x="-6887" y="1567364"/>
                  <a:pt x="3192" y="1448463"/>
                </a:cubicBezTo>
                <a:cubicBezTo>
                  <a:pt x="4787" y="1415892"/>
                  <a:pt x="9316" y="1383526"/>
                  <a:pt x="16716" y="1351759"/>
                </a:cubicBezTo>
                <a:cubicBezTo>
                  <a:pt x="50153" y="1229069"/>
                  <a:pt x="51646" y="1099859"/>
                  <a:pt x="21053" y="976429"/>
                </a:cubicBezTo>
                <a:cubicBezTo>
                  <a:pt x="-11352" y="843621"/>
                  <a:pt x="-4463" y="711579"/>
                  <a:pt x="28835" y="579920"/>
                </a:cubicBezTo>
                <a:cubicBezTo>
                  <a:pt x="65552" y="440185"/>
                  <a:pt x="68779" y="293753"/>
                  <a:pt x="38276" y="152538"/>
                </a:cubicBezTo>
                <a:cubicBezTo>
                  <a:pt x="32318" y="125065"/>
                  <a:pt x="28191" y="97256"/>
                  <a:pt x="25911" y="69298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1" name="sketch line">
            <a:extLst>
              <a:ext uri="{FF2B5EF4-FFF2-40B4-BE49-F238E27FC236}">
                <a16:creationId xmlns:a16="http://schemas.microsoft.com/office/drawing/2014/main" id="{CBFD732F-F4A3-490D-A72E-EEFD47BB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4179016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B9EBD88-1FF2-F257-8CF6-919DE02F7C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2" r="2" b="21565"/>
          <a:stretch/>
        </p:blipFill>
        <p:spPr>
          <a:xfrm>
            <a:off x="4660458" y="4311230"/>
            <a:ext cx="3851767" cy="2546773"/>
          </a:xfrm>
          <a:custGeom>
            <a:avLst/>
            <a:gdLst/>
            <a:ahLst/>
            <a:cxnLst/>
            <a:rect l="l" t="t" r="r" b="b"/>
            <a:pathLst>
              <a:path w="3851767" h="2546773">
                <a:moveTo>
                  <a:pt x="2228768" y="1329"/>
                </a:moveTo>
                <a:cubicBezTo>
                  <a:pt x="2306504" y="3895"/>
                  <a:pt x="2384120" y="10183"/>
                  <a:pt x="2461354" y="20181"/>
                </a:cubicBezTo>
                <a:cubicBezTo>
                  <a:pt x="2577127" y="36835"/>
                  <a:pt x="2693882" y="26532"/>
                  <a:pt x="2810216" y="19476"/>
                </a:cubicBezTo>
                <a:cubicBezTo>
                  <a:pt x="2951049" y="10867"/>
                  <a:pt x="3091741" y="6210"/>
                  <a:pt x="3232853" y="20323"/>
                </a:cubicBezTo>
                <a:cubicBezTo>
                  <a:pt x="3333228" y="30483"/>
                  <a:pt x="3434162" y="21028"/>
                  <a:pt x="3534817" y="15383"/>
                </a:cubicBezTo>
                <a:cubicBezTo>
                  <a:pt x="3587342" y="11714"/>
                  <a:pt x="3639965" y="9879"/>
                  <a:pt x="3692589" y="9879"/>
                </a:cubicBezTo>
                <a:lnTo>
                  <a:pt x="3834056" y="14814"/>
                </a:lnTo>
                <a:lnTo>
                  <a:pt x="3836624" y="266102"/>
                </a:lnTo>
                <a:cubicBezTo>
                  <a:pt x="3833493" y="376950"/>
                  <a:pt x="3829341" y="487798"/>
                  <a:pt x="3833895" y="598646"/>
                </a:cubicBezTo>
                <a:cubicBezTo>
                  <a:pt x="3842870" y="818327"/>
                  <a:pt x="3853184" y="1038005"/>
                  <a:pt x="3838717" y="1257560"/>
                </a:cubicBezTo>
                <a:cubicBezTo>
                  <a:pt x="3828806" y="1408046"/>
                  <a:pt x="3815811" y="1559288"/>
                  <a:pt x="3819831" y="1710531"/>
                </a:cubicBezTo>
                <a:cubicBezTo>
                  <a:pt x="3824117" y="1865807"/>
                  <a:pt x="3838181" y="2020453"/>
                  <a:pt x="3848495" y="2175350"/>
                </a:cubicBezTo>
                <a:cubicBezTo>
                  <a:pt x="3855955" y="2288984"/>
                  <a:pt x="3850652" y="2403058"/>
                  <a:pt x="3832690" y="2515646"/>
                </a:cubicBezTo>
                <a:lnTo>
                  <a:pt x="3830673" y="2546773"/>
                </a:lnTo>
                <a:lnTo>
                  <a:pt x="20600" y="2546773"/>
                </a:lnTo>
                <a:lnTo>
                  <a:pt x="22581" y="2532072"/>
                </a:lnTo>
                <a:cubicBezTo>
                  <a:pt x="35339" y="2420570"/>
                  <a:pt x="24877" y="2309706"/>
                  <a:pt x="14289" y="2199097"/>
                </a:cubicBezTo>
                <a:cubicBezTo>
                  <a:pt x="2577" y="2063804"/>
                  <a:pt x="6226" y="1927626"/>
                  <a:pt x="25133" y="1793147"/>
                </a:cubicBezTo>
                <a:cubicBezTo>
                  <a:pt x="35786" y="1702096"/>
                  <a:pt x="35530" y="1610100"/>
                  <a:pt x="24367" y="1519113"/>
                </a:cubicBezTo>
                <a:cubicBezTo>
                  <a:pt x="5996" y="1349691"/>
                  <a:pt x="-19775" y="1179121"/>
                  <a:pt x="24367" y="1008806"/>
                </a:cubicBezTo>
                <a:cubicBezTo>
                  <a:pt x="43121" y="936342"/>
                  <a:pt x="37125" y="860307"/>
                  <a:pt x="26663" y="786440"/>
                </a:cubicBezTo>
                <a:cubicBezTo>
                  <a:pt x="9721" y="659871"/>
                  <a:pt x="8778" y="531669"/>
                  <a:pt x="23857" y="404858"/>
                </a:cubicBezTo>
                <a:cubicBezTo>
                  <a:pt x="32239" y="337778"/>
                  <a:pt x="31895" y="269894"/>
                  <a:pt x="22836" y="202904"/>
                </a:cubicBezTo>
                <a:cubicBezTo>
                  <a:pt x="16458" y="161314"/>
                  <a:pt x="17159" y="119533"/>
                  <a:pt x="18260" y="77719"/>
                </a:cubicBezTo>
                <a:lnTo>
                  <a:pt x="17201" y="16987"/>
                </a:lnTo>
                <a:lnTo>
                  <a:pt x="155607" y="20171"/>
                </a:lnTo>
                <a:cubicBezTo>
                  <a:pt x="345286" y="19609"/>
                  <a:pt x="534670" y="7199"/>
                  <a:pt x="723345" y="9315"/>
                </a:cubicBezTo>
                <a:cubicBezTo>
                  <a:pt x="828339" y="10444"/>
                  <a:pt x="933054" y="31612"/>
                  <a:pt x="1038328" y="27661"/>
                </a:cubicBezTo>
                <a:cubicBezTo>
                  <a:pt x="1357371" y="16089"/>
                  <a:pt x="1676555" y="19899"/>
                  <a:pt x="1995458" y="4798"/>
                </a:cubicBezTo>
                <a:cubicBezTo>
                  <a:pt x="2073175" y="-85"/>
                  <a:pt x="2151032" y="-1238"/>
                  <a:pt x="2228768" y="1329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117720A-9FCE-FEEE-5CBE-6B5E93B07C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75" b="25337"/>
          <a:stretch/>
        </p:blipFill>
        <p:spPr>
          <a:xfrm>
            <a:off x="8699547" y="4187535"/>
            <a:ext cx="3492455" cy="2670464"/>
          </a:xfrm>
          <a:custGeom>
            <a:avLst/>
            <a:gdLst/>
            <a:ahLst/>
            <a:cxnLst/>
            <a:rect l="l" t="t" r="r" b="b"/>
            <a:pathLst>
              <a:path w="3492455" h="2670464">
                <a:moveTo>
                  <a:pt x="3492454" y="0"/>
                </a:moveTo>
                <a:lnTo>
                  <a:pt x="3492455" y="0"/>
                </a:lnTo>
                <a:lnTo>
                  <a:pt x="3492455" y="2670464"/>
                </a:lnTo>
                <a:lnTo>
                  <a:pt x="22094" y="2670464"/>
                </a:lnTo>
                <a:lnTo>
                  <a:pt x="26537" y="2636565"/>
                </a:lnTo>
                <a:cubicBezTo>
                  <a:pt x="37788" y="2451923"/>
                  <a:pt x="28413" y="2267533"/>
                  <a:pt x="15822" y="2083521"/>
                </a:cubicBezTo>
                <a:cubicBezTo>
                  <a:pt x="-1861" y="1835118"/>
                  <a:pt x="-387" y="1585844"/>
                  <a:pt x="20242" y="1337642"/>
                </a:cubicBezTo>
                <a:cubicBezTo>
                  <a:pt x="41459" y="1117571"/>
                  <a:pt x="37454" y="895988"/>
                  <a:pt x="8320" y="676712"/>
                </a:cubicBezTo>
                <a:cubicBezTo>
                  <a:pt x="-9495" y="552441"/>
                  <a:pt x="6579" y="427036"/>
                  <a:pt x="8320" y="302134"/>
                </a:cubicBezTo>
                <a:lnTo>
                  <a:pt x="12190" y="139575"/>
                </a:lnTo>
                <a:lnTo>
                  <a:pt x="99516" y="133852"/>
                </a:lnTo>
                <a:cubicBezTo>
                  <a:pt x="211510" y="121998"/>
                  <a:pt x="323504" y="131171"/>
                  <a:pt x="435498" y="139780"/>
                </a:cubicBezTo>
                <a:cubicBezTo>
                  <a:pt x="632608" y="155162"/>
                  <a:pt x="829578" y="148247"/>
                  <a:pt x="1026268" y="136957"/>
                </a:cubicBezTo>
                <a:cubicBezTo>
                  <a:pt x="1161684" y="129731"/>
                  <a:pt x="1297462" y="133697"/>
                  <a:pt x="1432246" y="148811"/>
                </a:cubicBezTo>
                <a:lnTo>
                  <a:pt x="1479476" y="151347"/>
                </a:lnTo>
                <a:lnTo>
                  <a:pt x="1505794" y="154630"/>
                </a:lnTo>
                <a:lnTo>
                  <a:pt x="1623334" y="159020"/>
                </a:lnTo>
                <a:lnTo>
                  <a:pt x="1624456" y="159537"/>
                </a:lnTo>
                <a:lnTo>
                  <a:pt x="1638454" y="159537"/>
                </a:lnTo>
                <a:lnTo>
                  <a:pt x="1639578" y="158918"/>
                </a:lnTo>
                <a:lnTo>
                  <a:pt x="1754394" y="154630"/>
                </a:lnTo>
                <a:lnTo>
                  <a:pt x="1839394" y="144027"/>
                </a:lnTo>
                <a:lnTo>
                  <a:pt x="1958902" y="138104"/>
                </a:lnTo>
                <a:cubicBezTo>
                  <a:pt x="2055700" y="136855"/>
                  <a:pt x="2152544" y="139151"/>
                  <a:pt x="2249244" y="145001"/>
                </a:cubicBezTo>
                <a:cubicBezTo>
                  <a:pt x="2427314" y="153610"/>
                  <a:pt x="2605104" y="144719"/>
                  <a:pt x="2783036" y="134275"/>
                </a:cubicBezTo>
                <a:cubicBezTo>
                  <a:pt x="2994564" y="121857"/>
                  <a:pt x="3205954" y="141614"/>
                  <a:pt x="3417482" y="144578"/>
                </a:cubicBezTo>
                <a:cubicBezTo>
                  <a:pt x="3436450" y="144861"/>
                  <a:pt x="3455454" y="143802"/>
                  <a:pt x="3474460" y="142496"/>
                </a:cubicBezTo>
                <a:lnTo>
                  <a:pt x="3492454" y="141371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49FACCA-1423-DE50-072C-C7404BC7D2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010" r="1" b="24949"/>
          <a:stretch/>
        </p:blipFill>
        <p:spPr>
          <a:xfrm>
            <a:off x="7854807" y="-2"/>
            <a:ext cx="4337195" cy="4244532"/>
          </a:xfrm>
          <a:custGeom>
            <a:avLst/>
            <a:gdLst/>
            <a:ahLst/>
            <a:cxnLst/>
            <a:rect l="l" t="t" r="r" b="b"/>
            <a:pathLst>
              <a:path w="4337195" h="4244532">
                <a:moveTo>
                  <a:pt x="24052" y="0"/>
                </a:moveTo>
                <a:lnTo>
                  <a:pt x="4337195" y="0"/>
                </a:lnTo>
                <a:lnTo>
                  <a:pt x="4337195" y="4244532"/>
                </a:lnTo>
                <a:lnTo>
                  <a:pt x="4337193" y="4244532"/>
                </a:lnTo>
                <a:lnTo>
                  <a:pt x="4337193" y="4095069"/>
                </a:lnTo>
                <a:lnTo>
                  <a:pt x="3956757" y="4077385"/>
                </a:lnTo>
                <a:cubicBezTo>
                  <a:pt x="3688111" y="4074422"/>
                  <a:pt x="3418905" y="4066377"/>
                  <a:pt x="3151099" y="4091498"/>
                </a:cubicBezTo>
                <a:cubicBezTo>
                  <a:pt x="2969669" y="4108573"/>
                  <a:pt x="2789079" y="4101800"/>
                  <a:pt x="2607789" y="4098695"/>
                </a:cubicBezTo>
                <a:cubicBezTo>
                  <a:pt x="2404097" y="4095167"/>
                  <a:pt x="2200271" y="4096860"/>
                  <a:pt x="1996579" y="4096860"/>
                </a:cubicBezTo>
                <a:cubicBezTo>
                  <a:pt x="1907965" y="4097143"/>
                  <a:pt x="1819909" y="4092344"/>
                  <a:pt x="1731715" y="4084159"/>
                </a:cubicBezTo>
                <a:cubicBezTo>
                  <a:pt x="1603761" y="4072445"/>
                  <a:pt x="1476507" y="4086558"/>
                  <a:pt x="1350515" y="4105328"/>
                </a:cubicBezTo>
                <a:cubicBezTo>
                  <a:pt x="1262725" y="4116448"/>
                  <a:pt x="1174249" y="4121161"/>
                  <a:pt x="1085789" y="4119440"/>
                </a:cubicBezTo>
                <a:cubicBezTo>
                  <a:pt x="869639" y="4119581"/>
                  <a:pt x="653911" y="4109844"/>
                  <a:pt x="438322" y="4092203"/>
                </a:cubicBezTo>
                <a:cubicBezTo>
                  <a:pt x="358961" y="4087927"/>
                  <a:pt x="279402" y="4089860"/>
                  <a:pt x="200334" y="4097989"/>
                </a:cubicBezTo>
                <a:cubicBezTo>
                  <a:pt x="155697" y="4102053"/>
                  <a:pt x="110897" y="4103376"/>
                  <a:pt x="66180" y="4101963"/>
                </a:cubicBezTo>
                <a:lnTo>
                  <a:pt x="20169" y="4097680"/>
                </a:lnTo>
                <a:lnTo>
                  <a:pt x="13739" y="3839937"/>
                </a:lnTo>
                <a:cubicBezTo>
                  <a:pt x="10831" y="3754087"/>
                  <a:pt x="8257" y="3668350"/>
                  <a:pt x="9315" y="3582774"/>
                </a:cubicBezTo>
                <a:cubicBezTo>
                  <a:pt x="10444" y="3487531"/>
                  <a:pt x="31612" y="3392542"/>
                  <a:pt x="27661" y="3297045"/>
                </a:cubicBezTo>
                <a:cubicBezTo>
                  <a:pt x="16089" y="3007633"/>
                  <a:pt x="19899" y="2718094"/>
                  <a:pt x="4798" y="2428809"/>
                </a:cubicBezTo>
                <a:cubicBezTo>
                  <a:pt x="-4968" y="2287812"/>
                  <a:pt x="184" y="2146305"/>
                  <a:pt x="20181" y="2006184"/>
                </a:cubicBezTo>
                <a:cubicBezTo>
                  <a:pt x="36835" y="1901163"/>
                  <a:pt x="26532" y="1795252"/>
                  <a:pt x="19476" y="1689723"/>
                </a:cubicBezTo>
                <a:cubicBezTo>
                  <a:pt x="10867" y="1561970"/>
                  <a:pt x="6210" y="1434344"/>
                  <a:pt x="20323" y="1306338"/>
                </a:cubicBezTo>
                <a:cubicBezTo>
                  <a:pt x="30483" y="1215286"/>
                  <a:pt x="21028" y="1123726"/>
                  <a:pt x="15383" y="1032419"/>
                </a:cubicBezTo>
                <a:cubicBezTo>
                  <a:pt x="8045" y="937126"/>
                  <a:pt x="8045" y="841475"/>
                  <a:pt x="15383" y="746182"/>
                </a:cubicBezTo>
                <a:cubicBezTo>
                  <a:pt x="22749" y="659066"/>
                  <a:pt x="20999" y="571532"/>
                  <a:pt x="10161" y="484708"/>
                </a:cubicBezTo>
                <a:cubicBezTo>
                  <a:pt x="-1693" y="383115"/>
                  <a:pt x="7480" y="281523"/>
                  <a:pt x="16089" y="179930"/>
                </a:cubicBezTo>
                <a:cubicBezTo>
                  <a:pt x="19935" y="135229"/>
                  <a:pt x="22387" y="90537"/>
                  <a:pt x="23725" y="45854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574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E0F1ECC-D8B8-03D8-6C81-187E46A6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 err="1"/>
              <a:t>Hva</a:t>
            </a:r>
            <a:r>
              <a:rPr lang="en-US" sz="3600" dirty="0"/>
              <a:t> </a:t>
            </a:r>
            <a:r>
              <a:rPr lang="en-US" sz="3600" dirty="0" err="1"/>
              <a:t>leser</a:t>
            </a:r>
            <a:r>
              <a:rPr lang="en-US" sz="3600" dirty="0"/>
              <a:t> </a:t>
            </a:r>
            <a:r>
              <a:rPr lang="en-US" sz="3600" dirty="0" err="1"/>
              <a:t>jeg</a:t>
            </a:r>
            <a:r>
              <a:rPr lang="en-US" sz="3600" dirty="0"/>
              <a:t> </a:t>
            </a:r>
            <a:r>
              <a:rPr lang="en-US" sz="3600" dirty="0" err="1"/>
              <a:t>mest</a:t>
            </a:r>
            <a:r>
              <a:rPr lang="en-US" sz="3600" dirty="0"/>
              <a:t> </a:t>
            </a:r>
            <a:r>
              <a:rPr lang="en-US" sz="3600" dirty="0" err="1"/>
              <a:t>akkurat</a:t>
            </a:r>
            <a:r>
              <a:rPr lang="en-US" sz="3600" dirty="0"/>
              <a:t> </a:t>
            </a:r>
            <a:r>
              <a:rPr lang="en-US" sz="3600" dirty="0" err="1"/>
              <a:t>nå</a:t>
            </a:r>
            <a:r>
              <a:rPr lang="en-US" sz="3600" dirty="0"/>
              <a:t>?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 err="1"/>
              <a:t>Dessverre</a:t>
            </a:r>
            <a:r>
              <a:rPr lang="en-US" sz="3600" dirty="0"/>
              <a:t> </a:t>
            </a:r>
            <a:r>
              <a:rPr lang="en-US" sz="3600" dirty="0" err="1"/>
              <a:t>blir</a:t>
            </a:r>
            <a:r>
              <a:rPr lang="en-US" sz="3600" dirty="0"/>
              <a:t> det </a:t>
            </a:r>
            <a:r>
              <a:rPr lang="en-US" sz="3600" dirty="0" err="1"/>
              <a:t>mye</a:t>
            </a:r>
            <a:r>
              <a:rPr lang="en-US" sz="3600" dirty="0"/>
              <a:t> </a:t>
            </a:r>
            <a:r>
              <a:rPr lang="en-US" sz="3600" dirty="0" err="1"/>
              <a:t>forskjellig</a:t>
            </a:r>
            <a:r>
              <a:rPr lang="en-US" sz="3600" dirty="0"/>
              <a:t> </a:t>
            </a:r>
            <a:r>
              <a:rPr lang="en-US" sz="3600" dirty="0" err="1"/>
              <a:t>på</a:t>
            </a:r>
            <a:r>
              <a:rPr lang="en-US" sz="3600" dirty="0"/>
              <a:t> </a:t>
            </a:r>
            <a:r>
              <a:rPr lang="en-US" sz="3600" dirty="0" err="1"/>
              <a:t>mobil</a:t>
            </a:r>
            <a:r>
              <a:rPr lang="en-US" sz="3600" dirty="0"/>
              <a:t>/</a:t>
            </a:r>
            <a:r>
              <a:rPr lang="en-US" sz="3600" dirty="0" err="1"/>
              <a:t>skjerm</a:t>
            </a:r>
            <a:endParaRPr lang="en-US" sz="3600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 descr="Et bilde som inneholder tekst, media, Menneskeansikt, Nyheter&#10;&#10;Automatisk generert beskrivelse">
            <a:extLst>
              <a:ext uri="{FF2B5EF4-FFF2-40B4-BE49-F238E27FC236}">
                <a16:creationId xmlns:a16="http://schemas.microsoft.com/office/drawing/2014/main" id="{0872BEF6-8015-431F-49CB-21B4C8A97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925" y="972235"/>
            <a:ext cx="3345591" cy="5047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Bilde 3" descr="Et bilde som inneholder tekst, Mobilenhet, Mobiltelefon, duppeditt&#10;&#10;Automatisk generert beskrivelse">
            <a:extLst>
              <a:ext uri="{FF2B5EF4-FFF2-40B4-BE49-F238E27FC236}">
                <a16:creationId xmlns:a16="http://schemas.microsoft.com/office/drawing/2014/main" id="{4F73426E-E3B5-DBA9-ECEF-195A066DB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57" y="2019362"/>
            <a:ext cx="3383280" cy="29534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061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0444BE4-8D9F-35B6-C450-D58979581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0" t="5548" r="33885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A7ABA93-0F30-2FDA-6763-26375FF6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Ikke så artig lesing, men nyttig…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56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Alle har et forhold til lesing</vt:lpstr>
      <vt:lpstr>Alle har sin egen leserhistorie</vt:lpstr>
      <vt:lpstr>Hvem kjenner du som leser ofte?</vt:lpstr>
      <vt:lpstr>    </vt:lpstr>
      <vt:lpstr>   Hanne Reidun sin  leserhistorie</vt:lpstr>
      <vt:lpstr>Jeg elsket dataspill!!</vt:lpstr>
      <vt:lpstr>Jeg elsket brettspill, quizbøker og kryssord! </vt:lpstr>
      <vt:lpstr>Hva leser jeg mest akkurat nå?   Dessverre blir det mye forskjellig på mobil/skjerm</vt:lpstr>
      <vt:lpstr>Ikke så artig lesing, men nyttig…</vt:lpstr>
      <vt:lpstr>Boken jeg leser akkurat nå</vt:lpstr>
      <vt:lpstr>Nå er det deres tur!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Hanne Reidun Storstein</dc:creator>
  <cp:lastModifiedBy>Hanne Reidun Storstein</cp:lastModifiedBy>
  <cp:revision>451</cp:revision>
  <cp:lastPrinted>2023-09-21T18:32:22Z</cp:lastPrinted>
  <dcterms:created xsi:type="dcterms:W3CDTF">2022-11-01T20:27:51Z</dcterms:created>
  <dcterms:modified xsi:type="dcterms:W3CDTF">2024-09-05T08:04:49Z</dcterms:modified>
</cp:coreProperties>
</file>